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2240" y="2107184"/>
            <a:ext cx="4142104" cy="3794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9454" y="2723046"/>
            <a:ext cx="4808220" cy="3496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0895" y="1062735"/>
            <a:ext cx="9630209" cy="721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316" y="3345212"/>
            <a:ext cx="11508105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ccqi.org/imp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332231"/>
            <a:ext cx="11286744" cy="22067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415" y="365125"/>
            <a:ext cx="11167745" cy="2089785"/>
          </a:xfrm>
          <a:custGeom>
            <a:avLst/>
            <a:gdLst/>
            <a:ahLst/>
            <a:cxnLst/>
            <a:rect l="l" t="t" r="r" b="b"/>
            <a:pathLst>
              <a:path w="11167745" h="2089785">
                <a:moveTo>
                  <a:pt x="0" y="0"/>
                </a:moveTo>
                <a:lnTo>
                  <a:pt x="11167447" y="0"/>
                </a:lnTo>
                <a:lnTo>
                  <a:pt x="11167447" y="2089317"/>
                </a:lnTo>
                <a:lnTo>
                  <a:pt x="0" y="20893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903065"/>
            <a:ext cx="3589654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0" i="1" spc="30" dirty="0">
                <a:latin typeface="Calibri Light"/>
                <a:cs typeface="Calibri Light"/>
              </a:rPr>
              <a:t>Welcome </a:t>
            </a:r>
            <a:r>
              <a:rPr sz="3100" b="0" i="1" spc="20" dirty="0">
                <a:latin typeface="Calibri Light"/>
                <a:cs typeface="Calibri Light"/>
              </a:rPr>
              <a:t>to </a:t>
            </a:r>
            <a:r>
              <a:rPr sz="3100" b="0" i="1" spc="40" dirty="0">
                <a:latin typeface="Calibri Light"/>
                <a:cs typeface="Calibri Light"/>
              </a:rPr>
              <a:t>the</a:t>
            </a:r>
            <a:r>
              <a:rPr sz="3100" b="0" i="1" spc="-65" dirty="0">
                <a:latin typeface="Calibri Light"/>
                <a:cs typeface="Calibri Light"/>
              </a:rPr>
              <a:t> </a:t>
            </a:r>
            <a:r>
              <a:rPr sz="3100" b="0" i="1" spc="40" dirty="0">
                <a:latin typeface="Calibri Light"/>
                <a:cs typeface="Calibri Light"/>
              </a:rPr>
              <a:t>LARC</a:t>
            </a:r>
            <a:r>
              <a:rPr sz="3100" b="0" i="1" dirty="0">
                <a:latin typeface="Calibri Light"/>
                <a:cs typeface="Calibri Light"/>
              </a:rPr>
              <a:t> 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1348073"/>
            <a:ext cx="877569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0" i="1" spc="35" dirty="0">
                <a:latin typeface="Calibri Light"/>
                <a:cs typeface="Calibri Light"/>
              </a:rPr>
              <a:t>LS</a:t>
            </a:r>
            <a:r>
              <a:rPr sz="3100" b="0" i="1" spc="-70" dirty="0">
                <a:latin typeface="Calibri Light"/>
                <a:cs typeface="Calibri Light"/>
              </a:rPr>
              <a:t> </a:t>
            </a:r>
            <a:r>
              <a:rPr sz="3100" b="0" i="1" spc="50" dirty="0">
                <a:latin typeface="Calibri Light"/>
                <a:cs typeface="Calibri Light"/>
              </a:rPr>
              <a:t>#3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407" y="1057738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4">
                <a:moveTo>
                  <a:pt x="0" y="0"/>
                </a:moveTo>
                <a:lnTo>
                  <a:pt x="128015" y="0"/>
                </a:lnTo>
                <a:lnTo>
                  <a:pt x="128015" y="704088"/>
                </a:lnTo>
                <a:lnTo>
                  <a:pt x="0" y="704088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5061" y="678262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0"/>
                </a:moveTo>
                <a:lnTo>
                  <a:pt x="0" y="1463039"/>
                </a:lnTo>
              </a:path>
            </a:pathLst>
          </a:custGeom>
          <a:ln w="18287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28846" y="783335"/>
            <a:ext cx="318135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1)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Please sign-in in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“Chat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Box”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8846" y="1504695"/>
            <a:ext cx="548005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800" dirty="0">
                <a:latin typeface="Calibri"/>
                <a:cs typeface="Calibri"/>
              </a:rPr>
              <a:t>2) </a:t>
            </a:r>
            <a:r>
              <a:rPr sz="1800" spc="-5" dirty="0">
                <a:latin typeface="Calibri"/>
                <a:cs typeface="Calibri"/>
              </a:rPr>
              <a:t>Please </a:t>
            </a:r>
            <a:r>
              <a:rPr sz="1800" b="1" spc="-10" dirty="0">
                <a:latin typeface="Calibri"/>
                <a:cs typeface="Calibri"/>
              </a:rPr>
              <a:t>rename yourself </a:t>
            </a:r>
            <a:r>
              <a:rPr sz="1800" spc="-5" dirty="0">
                <a:latin typeface="Calibri"/>
                <a:cs typeface="Calibri"/>
              </a:rPr>
              <a:t>with your </a:t>
            </a:r>
            <a:r>
              <a:rPr sz="1800" spc="-10" dirty="0">
                <a:latin typeface="Calibri"/>
                <a:cs typeface="Calibri"/>
              </a:rPr>
              <a:t>site location </a:t>
            </a:r>
            <a:r>
              <a:rPr sz="1800" spc="-5" dirty="0">
                <a:latin typeface="Calibri"/>
                <a:cs typeface="Calibri"/>
              </a:rPr>
              <a:t>code </a:t>
            </a:r>
            <a:r>
              <a:rPr sz="1800" dirty="0">
                <a:latin typeface="Calibri"/>
                <a:cs typeface="Calibri"/>
              </a:rPr>
              <a:t>and  actual name / </a:t>
            </a:r>
            <a:r>
              <a:rPr sz="1800" spc="-10" dirty="0">
                <a:latin typeface="Calibri"/>
                <a:cs typeface="Calibri"/>
              </a:rPr>
              <a:t>facility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4480" y="2727959"/>
            <a:ext cx="3486912" cy="3486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59454" y="2723046"/>
          <a:ext cx="4789035" cy="3483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BRIDH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BRIDH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Budiriro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BUD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Chitungwiza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Epworth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Hatcliffe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Hopely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HOP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Kwadzana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KWAD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Mbare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MBA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NMRL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NMRL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Overspill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5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3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PARI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PSI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Seke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North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St.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Marys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5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742"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Zengeza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4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ZEN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694" y="908259"/>
            <a:ext cx="10965437" cy="582733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931" y="903497"/>
            <a:ext cx="10975340" cy="5836920"/>
          </a:xfrm>
          <a:custGeom>
            <a:avLst/>
            <a:gdLst/>
            <a:ahLst/>
            <a:cxnLst/>
            <a:rect l="l" t="t" r="r" b="b"/>
            <a:pathLst>
              <a:path w="10975340" h="5836920">
                <a:moveTo>
                  <a:pt x="0" y="0"/>
                </a:moveTo>
                <a:lnTo>
                  <a:pt x="10974962" y="0"/>
                </a:lnTo>
                <a:lnTo>
                  <a:pt x="10974962" y="5836860"/>
                </a:lnTo>
                <a:lnTo>
                  <a:pt x="0" y="58368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9032" y="169820"/>
            <a:ext cx="6373495" cy="462280"/>
          </a:xfrm>
          <a:custGeom>
            <a:avLst/>
            <a:gdLst/>
            <a:ahLst/>
            <a:cxnLst/>
            <a:rect l="l" t="t" r="r" b="b"/>
            <a:pathLst>
              <a:path w="6373495" h="462280">
                <a:moveTo>
                  <a:pt x="0" y="0"/>
                </a:moveTo>
                <a:lnTo>
                  <a:pt x="6373476" y="0"/>
                </a:lnTo>
                <a:lnTo>
                  <a:pt x="6373476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7772" y="188976"/>
            <a:ext cx="615569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Step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2 –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Participant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panel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opens. Find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4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name.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6992" y="1837689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55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44355" y="145796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34726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6992" y="1440814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428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98424" y="1458578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619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15788" y="372078"/>
            <a:ext cx="1354455" cy="1353185"/>
          </a:xfrm>
          <a:custGeom>
            <a:avLst/>
            <a:gdLst/>
            <a:ahLst/>
            <a:cxnLst/>
            <a:rect l="l" t="t" r="r" b="b"/>
            <a:pathLst>
              <a:path w="1354454" h="1353185">
                <a:moveTo>
                  <a:pt x="171450" y="1181585"/>
                </a:moveTo>
                <a:lnTo>
                  <a:pt x="0" y="1267310"/>
                </a:lnTo>
                <a:lnTo>
                  <a:pt x="171450" y="1353035"/>
                </a:lnTo>
                <a:lnTo>
                  <a:pt x="171450" y="1295885"/>
                </a:lnTo>
                <a:lnTo>
                  <a:pt x="142875" y="1295885"/>
                </a:lnTo>
                <a:lnTo>
                  <a:pt x="142875" y="1238735"/>
                </a:lnTo>
                <a:lnTo>
                  <a:pt x="171450" y="1238735"/>
                </a:lnTo>
                <a:lnTo>
                  <a:pt x="171450" y="1181585"/>
                </a:lnTo>
                <a:close/>
              </a:path>
              <a:path w="1354454" h="1353185">
                <a:moveTo>
                  <a:pt x="171450" y="1238735"/>
                </a:moveTo>
                <a:lnTo>
                  <a:pt x="142875" y="1238735"/>
                </a:lnTo>
                <a:lnTo>
                  <a:pt x="142875" y="1295885"/>
                </a:lnTo>
                <a:lnTo>
                  <a:pt x="171450" y="1295885"/>
                </a:lnTo>
                <a:lnTo>
                  <a:pt x="171450" y="1238735"/>
                </a:lnTo>
                <a:close/>
              </a:path>
              <a:path w="1354454" h="1353185">
                <a:moveTo>
                  <a:pt x="1296744" y="1238735"/>
                </a:moveTo>
                <a:lnTo>
                  <a:pt x="171450" y="1238735"/>
                </a:lnTo>
                <a:lnTo>
                  <a:pt x="171450" y="1295885"/>
                </a:lnTo>
                <a:lnTo>
                  <a:pt x="1353894" y="1295885"/>
                </a:lnTo>
                <a:lnTo>
                  <a:pt x="1353894" y="1267310"/>
                </a:lnTo>
                <a:lnTo>
                  <a:pt x="1296744" y="1267310"/>
                </a:lnTo>
                <a:lnTo>
                  <a:pt x="1296744" y="1238735"/>
                </a:lnTo>
                <a:close/>
              </a:path>
              <a:path w="1354454" h="1353185">
                <a:moveTo>
                  <a:pt x="1296744" y="28575"/>
                </a:moveTo>
                <a:lnTo>
                  <a:pt x="1296744" y="1267310"/>
                </a:lnTo>
                <a:lnTo>
                  <a:pt x="1325319" y="1238735"/>
                </a:lnTo>
                <a:lnTo>
                  <a:pt x="1353894" y="1238735"/>
                </a:lnTo>
                <a:lnTo>
                  <a:pt x="1353894" y="57150"/>
                </a:lnTo>
                <a:lnTo>
                  <a:pt x="1325319" y="57150"/>
                </a:lnTo>
                <a:lnTo>
                  <a:pt x="1296744" y="28575"/>
                </a:lnTo>
                <a:close/>
              </a:path>
              <a:path w="1354454" h="1353185">
                <a:moveTo>
                  <a:pt x="1353894" y="1238735"/>
                </a:moveTo>
                <a:lnTo>
                  <a:pt x="1325319" y="1238735"/>
                </a:lnTo>
                <a:lnTo>
                  <a:pt x="1296744" y="1267310"/>
                </a:lnTo>
                <a:lnTo>
                  <a:pt x="1353894" y="1267310"/>
                </a:lnTo>
                <a:lnTo>
                  <a:pt x="1353894" y="1238735"/>
                </a:lnTo>
                <a:close/>
              </a:path>
              <a:path w="1354454" h="1353185">
                <a:moveTo>
                  <a:pt x="1353894" y="0"/>
                </a:moveTo>
                <a:lnTo>
                  <a:pt x="1096719" y="0"/>
                </a:lnTo>
                <a:lnTo>
                  <a:pt x="1096719" y="57150"/>
                </a:lnTo>
                <a:lnTo>
                  <a:pt x="1296744" y="57150"/>
                </a:lnTo>
                <a:lnTo>
                  <a:pt x="1296744" y="28575"/>
                </a:lnTo>
                <a:lnTo>
                  <a:pt x="1353894" y="28575"/>
                </a:lnTo>
                <a:lnTo>
                  <a:pt x="1353894" y="0"/>
                </a:lnTo>
                <a:close/>
              </a:path>
              <a:path w="1354454" h="1353185">
                <a:moveTo>
                  <a:pt x="1353894" y="28575"/>
                </a:moveTo>
                <a:lnTo>
                  <a:pt x="1296744" y="28575"/>
                </a:lnTo>
                <a:lnTo>
                  <a:pt x="1325319" y="57150"/>
                </a:lnTo>
                <a:lnTo>
                  <a:pt x="1353894" y="57150"/>
                </a:lnTo>
                <a:lnTo>
                  <a:pt x="1353894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8" y="772163"/>
            <a:ext cx="11132654" cy="59639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6" y="767401"/>
            <a:ext cx="11142345" cy="5973445"/>
          </a:xfrm>
          <a:custGeom>
            <a:avLst/>
            <a:gdLst/>
            <a:ahLst/>
            <a:cxnLst/>
            <a:rect l="l" t="t" r="r" b="b"/>
            <a:pathLst>
              <a:path w="11142345" h="5973445">
                <a:moveTo>
                  <a:pt x="0" y="0"/>
                </a:moveTo>
                <a:lnTo>
                  <a:pt x="11142180" y="0"/>
                </a:lnTo>
                <a:lnTo>
                  <a:pt x="11142180" y="5973441"/>
                </a:lnTo>
                <a:lnTo>
                  <a:pt x="0" y="59734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15505" y="243480"/>
            <a:ext cx="675640" cy="368300"/>
          </a:xfrm>
          <a:custGeom>
            <a:avLst/>
            <a:gdLst/>
            <a:ahLst/>
            <a:cxnLst/>
            <a:rect l="l" t="t" r="r" b="b"/>
            <a:pathLst>
              <a:path w="675640" h="368300">
                <a:moveTo>
                  <a:pt x="0" y="0"/>
                </a:moveTo>
                <a:lnTo>
                  <a:pt x="675449" y="0"/>
                </a:lnTo>
                <a:lnTo>
                  <a:pt x="67544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7404" y="210460"/>
            <a:ext cx="621538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5"/>
              </a:spcBef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Step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3 –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Put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cursor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by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your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name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click</a:t>
            </a:r>
            <a:r>
              <a:rPr sz="24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97440" y="1756410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355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4804" y="137668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97440" y="135953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3428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0089" y="1377299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618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2502" y="412718"/>
            <a:ext cx="3152140" cy="1231265"/>
          </a:xfrm>
          <a:custGeom>
            <a:avLst/>
            <a:gdLst/>
            <a:ahLst/>
            <a:cxnLst/>
            <a:rect l="l" t="t" r="r" b="b"/>
            <a:pathLst>
              <a:path w="3152140" h="1231264">
                <a:moveTo>
                  <a:pt x="3066401" y="1059665"/>
                </a:moveTo>
                <a:lnTo>
                  <a:pt x="2894951" y="1145390"/>
                </a:lnTo>
                <a:lnTo>
                  <a:pt x="3066401" y="1231115"/>
                </a:lnTo>
                <a:lnTo>
                  <a:pt x="3066401" y="1173965"/>
                </a:lnTo>
                <a:lnTo>
                  <a:pt x="3037826" y="1173965"/>
                </a:lnTo>
                <a:lnTo>
                  <a:pt x="3037826" y="1116815"/>
                </a:lnTo>
                <a:lnTo>
                  <a:pt x="3066401" y="1116815"/>
                </a:lnTo>
                <a:lnTo>
                  <a:pt x="3066401" y="1059665"/>
                </a:lnTo>
                <a:close/>
              </a:path>
              <a:path w="3152140" h="1231264">
                <a:moveTo>
                  <a:pt x="3066401" y="1116815"/>
                </a:moveTo>
                <a:lnTo>
                  <a:pt x="3037826" y="1116815"/>
                </a:lnTo>
                <a:lnTo>
                  <a:pt x="3037826" y="1173965"/>
                </a:lnTo>
                <a:lnTo>
                  <a:pt x="3066401" y="1173965"/>
                </a:lnTo>
                <a:lnTo>
                  <a:pt x="3066401" y="1116815"/>
                </a:lnTo>
                <a:close/>
              </a:path>
              <a:path w="3152140" h="1231264">
                <a:moveTo>
                  <a:pt x="3094989" y="1116815"/>
                </a:moveTo>
                <a:lnTo>
                  <a:pt x="3066401" y="1116815"/>
                </a:lnTo>
                <a:lnTo>
                  <a:pt x="3066401" y="1173965"/>
                </a:lnTo>
                <a:lnTo>
                  <a:pt x="3152139" y="1173965"/>
                </a:lnTo>
                <a:lnTo>
                  <a:pt x="3152139" y="1145390"/>
                </a:lnTo>
                <a:lnTo>
                  <a:pt x="3094989" y="1145390"/>
                </a:lnTo>
                <a:lnTo>
                  <a:pt x="3094989" y="1116815"/>
                </a:lnTo>
                <a:close/>
              </a:path>
              <a:path w="3152140" h="1231264">
                <a:moveTo>
                  <a:pt x="3094989" y="28575"/>
                </a:moveTo>
                <a:lnTo>
                  <a:pt x="3094989" y="1145390"/>
                </a:lnTo>
                <a:lnTo>
                  <a:pt x="3123564" y="1116815"/>
                </a:lnTo>
                <a:lnTo>
                  <a:pt x="3152139" y="1116815"/>
                </a:lnTo>
                <a:lnTo>
                  <a:pt x="3152139" y="57150"/>
                </a:lnTo>
                <a:lnTo>
                  <a:pt x="3123564" y="57150"/>
                </a:lnTo>
                <a:lnTo>
                  <a:pt x="3094989" y="28575"/>
                </a:lnTo>
                <a:close/>
              </a:path>
              <a:path w="3152140" h="1231264">
                <a:moveTo>
                  <a:pt x="3152139" y="1116815"/>
                </a:moveTo>
                <a:lnTo>
                  <a:pt x="3123564" y="1116815"/>
                </a:lnTo>
                <a:lnTo>
                  <a:pt x="3094989" y="1145390"/>
                </a:lnTo>
                <a:lnTo>
                  <a:pt x="3152139" y="1145390"/>
                </a:lnTo>
                <a:lnTo>
                  <a:pt x="3152139" y="1116815"/>
                </a:lnTo>
                <a:close/>
              </a:path>
              <a:path w="3152140" h="1231264">
                <a:moveTo>
                  <a:pt x="3152139" y="0"/>
                </a:moveTo>
                <a:lnTo>
                  <a:pt x="0" y="0"/>
                </a:lnTo>
                <a:lnTo>
                  <a:pt x="0" y="57150"/>
                </a:lnTo>
                <a:lnTo>
                  <a:pt x="3094989" y="57150"/>
                </a:lnTo>
                <a:lnTo>
                  <a:pt x="3094989" y="28575"/>
                </a:lnTo>
                <a:lnTo>
                  <a:pt x="3152139" y="28575"/>
                </a:lnTo>
                <a:lnTo>
                  <a:pt x="3152139" y="0"/>
                </a:lnTo>
                <a:close/>
              </a:path>
              <a:path w="3152140" h="1231264">
                <a:moveTo>
                  <a:pt x="3152139" y="28575"/>
                </a:moveTo>
                <a:lnTo>
                  <a:pt x="3094989" y="28575"/>
                </a:lnTo>
                <a:lnTo>
                  <a:pt x="3123564" y="57150"/>
                </a:lnTo>
                <a:lnTo>
                  <a:pt x="3152139" y="57150"/>
                </a:lnTo>
                <a:lnTo>
                  <a:pt x="3152139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0" y="812800"/>
            <a:ext cx="10991442" cy="586471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237" y="808037"/>
            <a:ext cx="11001375" cy="5874385"/>
          </a:xfrm>
          <a:custGeom>
            <a:avLst/>
            <a:gdLst/>
            <a:ahLst/>
            <a:cxnLst/>
            <a:rect l="l" t="t" r="r" b="b"/>
            <a:pathLst>
              <a:path w="11001375" h="5874384">
                <a:moveTo>
                  <a:pt x="0" y="0"/>
                </a:moveTo>
                <a:lnTo>
                  <a:pt x="11000966" y="0"/>
                </a:lnTo>
                <a:lnTo>
                  <a:pt x="11000966" y="5874236"/>
                </a:lnTo>
                <a:lnTo>
                  <a:pt x="0" y="587423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6061" y="213508"/>
            <a:ext cx="1014094" cy="368300"/>
          </a:xfrm>
          <a:custGeom>
            <a:avLst/>
            <a:gdLst/>
            <a:ahLst/>
            <a:cxnLst/>
            <a:rect l="l" t="t" r="r" b="b"/>
            <a:pathLst>
              <a:path w="1014095" h="368300">
                <a:moveTo>
                  <a:pt x="0" y="0"/>
                </a:moveTo>
                <a:lnTo>
                  <a:pt x="1013840" y="0"/>
                </a:lnTo>
                <a:lnTo>
                  <a:pt x="101384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26123" y="180488"/>
            <a:ext cx="292354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"/>
              </a:spcBef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Step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4 –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Click</a:t>
            </a:r>
            <a:r>
              <a:rPr sz="2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Rename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49617" y="382747"/>
            <a:ext cx="859790" cy="1060450"/>
          </a:xfrm>
          <a:custGeom>
            <a:avLst/>
            <a:gdLst/>
            <a:ahLst/>
            <a:cxnLst/>
            <a:rect l="l" t="t" r="r" b="b"/>
            <a:pathLst>
              <a:path w="859790" h="1060450">
                <a:moveTo>
                  <a:pt x="745407" y="888522"/>
                </a:moveTo>
                <a:lnTo>
                  <a:pt x="688257" y="888522"/>
                </a:lnTo>
                <a:lnTo>
                  <a:pt x="773982" y="1059972"/>
                </a:lnTo>
                <a:lnTo>
                  <a:pt x="845419" y="917097"/>
                </a:lnTo>
                <a:lnTo>
                  <a:pt x="745407" y="917097"/>
                </a:lnTo>
                <a:lnTo>
                  <a:pt x="745407" y="888522"/>
                </a:lnTo>
                <a:close/>
              </a:path>
              <a:path w="859790" h="1060450">
                <a:moveTo>
                  <a:pt x="745407" y="28575"/>
                </a:moveTo>
                <a:lnTo>
                  <a:pt x="745407" y="917097"/>
                </a:lnTo>
                <a:lnTo>
                  <a:pt x="802557" y="917097"/>
                </a:lnTo>
                <a:lnTo>
                  <a:pt x="802557" y="57150"/>
                </a:lnTo>
                <a:lnTo>
                  <a:pt x="773982" y="57150"/>
                </a:lnTo>
                <a:lnTo>
                  <a:pt x="745407" y="28575"/>
                </a:lnTo>
                <a:close/>
              </a:path>
              <a:path w="859790" h="1060450">
                <a:moveTo>
                  <a:pt x="859707" y="888522"/>
                </a:moveTo>
                <a:lnTo>
                  <a:pt x="802557" y="888522"/>
                </a:lnTo>
                <a:lnTo>
                  <a:pt x="802557" y="917097"/>
                </a:lnTo>
                <a:lnTo>
                  <a:pt x="845419" y="917097"/>
                </a:lnTo>
                <a:lnTo>
                  <a:pt x="859707" y="888522"/>
                </a:lnTo>
                <a:close/>
              </a:path>
              <a:path w="859790" h="1060450">
                <a:moveTo>
                  <a:pt x="802557" y="0"/>
                </a:moveTo>
                <a:lnTo>
                  <a:pt x="0" y="0"/>
                </a:lnTo>
                <a:lnTo>
                  <a:pt x="0" y="57150"/>
                </a:lnTo>
                <a:lnTo>
                  <a:pt x="745407" y="57150"/>
                </a:lnTo>
                <a:lnTo>
                  <a:pt x="745407" y="28575"/>
                </a:lnTo>
                <a:lnTo>
                  <a:pt x="802557" y="28575"/>
                </a:lnTo>
                <a:lnTo>
                  <a:pt x="802557" y="0"/>
                </a:lnTo>
                <a:close/>
              </a:path>
              <a:path w="859790" h="1060450">
                <a:moveTo>
                  <a:pt x="802557" y="28575"/>
                </a:moveTo>
                <a:lnTo>
                  <a:pt x="745407" y="28575"/>
                </a:lnTo>
                <a:lnTo>
                  <a:pt x="773982" y="57150"/>
                </a:lnTo>
                <a:lnTo>
                  <a:pt x="802557" y="57150"/>
                </a:lnTo>
                <a:lnTo>
                  <a:pt x="802557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7919" y="1735454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2920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42283" y="1422400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450"/>
                </a:lnTo>
              </a:path>
            </a:pathLst>
          </a:custGeom>
          <a:ln w="2872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27919" y="1407794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013" y="0"/>
                </a:lnTo>
              </a:path>
            </a:pathLst>
          </a:custGeom>
          <a:ln w="2921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3569" y="142210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19">
                <a:moveTo>
                  <a:pt x="0" y="0"/>
                </a:moveTo>
                <a:lnTo>
                  <a:pt x="0" y="299143"/>
                </a:lnTo>
              </a:path>
            </a:pathLst>
          </a:custGeom>
          <a:ln w="2872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859102"/>
            <a:ext cx="10861040" cy="58184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357" y="854340"/>
            <a:ext cx="10870565" cy="5828030"/>
          </a:xfrm>
          <a:custGeom>
            <a:avLst/>
            <a:gdLst/>
            <a:ahLst/>
            <a:cxnLst/>
            <a:rect l="l" t="t" r="r" b="b"/>
            <a:pathLst>
              <a:path w="10870565" h="5828030">
                <a:moveTo>
                  <a:pt x="0" y="0"/>
                </a:moveTo>
                <a:lnTo>
                  <a:pt x="10870564" y="0"/>
                </a:lnTo>
                <a:lnTo>
                  <a:pt x="10870564" y="5827933"/>
                </a:lnTo>
                <a:lnTo>
                  <a:pt x="0" y="58279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442" y="287872"/>
            <a:ext cx="1014094" cy="368300"/>
          </a:xfrm>
          <a:custGeom>
            <a:avLst/>
            <a:gdLst/>
            <a:ahLst/>
            <a:cxnLst/>
            <a:rect l="l" t="t" r="r" b="b"/>
            <a:pathLst>
              <a:path w="1014095" h="368300">
                <a:moveTo>
                  <a:pt x="0" y="0"/>
                </a:moveTo>
                <a:lnTo>
                  <a:pt x="1013841" y="0"/>
                </a:lnTo>
                <a:lnTo>
                  <a:pt x="1013841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271" y="254852"/>
            <a:ext cx="584708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Step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5 – 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Type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new name in the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Rename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box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0804" y="4456429"/>
            <a:ext cx="2864485" cy="83820"/>
          </a:xfrm>
          <a:custGeom>
            <a:avLst/>
            <a:gdLst/>
            <a:ahLst/>
            <a:cxnLst/>
            <a:rect l="l" t="t" r="r" b="b"/>
            <a:pathLst>
              <a:path w="2864484" h="83820">
                <a:moveTo>
                  <a:pt x="0" y="83820"/>
                </a:moveTo>
                <a:lnTo>
                  <a:pt x="2864166" y="83820"/>
                </a:lnTo>
                <a:lnTo>
                  <a:pt x="286416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0804" y="2999739"/>
            <a:ext cx="83820" cy="1456690"/>
          </a:xfrm>
          <a:custGeom>
            <a:avLst/>
            <a:gdLst/>
            <a:ahLst/>
            <a:cxnLst/>
            <a:rect l="l" t="t" r="r" b="b"/>
            <a:pathLst>
              <a:path w="83820" h="1456689">
                <a:moveTo>
                  <a:pt x="0" y="1456689"/>
                </a:moveTo>
                <a:lnTo>
                  <a:pt x="83512" y="1456689"/>
                </a:lnTo>
                <a:lnTo>
                  <a:pt x="83512" y="0"/>
                </a:lnTo>
                <a:lnTo>
                  <a:pt x="0" y="0"/>
                </a:lnTo>
                <a:lnTo>
                  <a:pt x="0" y="145668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0804" y="2917189"/>
            <a:ext cx="2864485" cy="82550"/>
          </a:xfrm>
          <a:custGeom>
            <a:avLst/>
            <a:gdLst/>
            <a:ahLst/>
            <a:cxnLst/>
            <a:rect l="l" t="t" r="r" b="b"/>
            <a:pathLst>
              <a:path w="2864484" h="82550">
                <a:moveTo>
                  <a:pt x="0" y="82550"/>
                </a:moveTo>
                <a:lnTo>
                  <a:pt x="2864166" y="82550"/>
                </a:lnTo>
                <a:lnTo>
                  <a:pt x="286416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1457" y="3000134"/>
            <a:ext cx="83820" cy="1457325"/>
          </a:xfrm>
          <a:custGeom>
            <a:avLst/>
            <a:gdLst/>
            <a:ahLst/>
            <a:cxnLst/>
            <a:rect l="l" t="t" r="r" b="b"/>
            <a:pathLst>
              <a:path w="83820" h="1457325">
                <a:moveTo>
                  <a:pt x="83513" y="0"/>
                </a:moveTo>
                <a:lnTo>
                  <a:pt x="0" y="0"/>
                </a:lnTo>
                <a:lnTo>
                  <a:pt x="0" y="1456822"/>
                </a:lnTo>
                <a:lnTo>
                  <a:pt x="83513" y="1456822"/>
                </a:lnTo>
                <a:lnTo>
                  <a:pt x="83513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457109"/>
            <a:ext cx="737870" cy="2396490"/>
          </a:xfrm>
          <a:custGeom>
            <a:avLst/>
            <a:gdLst/>
            <a:ahLst/>
            <a:cxnLst/>
            <a:rect l="l" t="t" r="r" b="b"/>
            <a:pathLst>
              <a:path w="737870" h="2396490">
                <a:moveTo>
                  <a:pt x="623065" y="2224999"/>
                </a:moveTo>
                <a:lnTo>
                  <a:pt x="565915" y="2224999"/>
                </a:lnTo>
                <a:lnTo>
                  <a:pt x="651640" y="2396449"/>
                </a:lnTo>
                <a:lnTo>
                  <a:pt x="723078" y="2253573"/>
                </a:lnTo>
                <a:lnTo>
                  <a:pt x="623065" y="2253573"/>
                </a:lnTo>
                <a:lnTo>
                  <a:pt x="623065" y="2224999"/>
                </a:lnTo>
                <a:close/>
              </a:path>
              <a:path w="737870" h="2396490">
                <a:moveTo>
                  <a:pt x="623065" y="28575"/>
                </a:moveTo>
                <a:lnTo>
                  <a:pt x="623065" y="2253573"/>
                </a:lnTo>
                <a:lnTo>
                  <a:pt x="680215" y="2253573"/>
                </a:lnTo>
                <a:lnTo>
                  <a:pt x="680215" y="57150"/>
                </a:lnTo>
                <a:lnTo>
                  <a:pt x="651640" y="57150"/>
                </a:lnTo>
                <a:lnTo>
                  <a:pt x="623065" y="28575"/>
                </a:lnTo>
                <a:close/>
              </a:path>
              <a:path w="737870" h="2396490">
                <a:moveTo>
                  <a:pt x="737365" y="2224999"/>
                </a:moveTo>
                <a:lnTo>
                  <a:pt x="680215" y="2224999"/>
                </a:lnTo>
                <a:lnTo>
                  <a:pt x="680215" y="2253573"/>
                </a:lnTo>
                <a:lnTo>
                  <a:pt x="723078" y="2253573"/>
                </a:lnTo>
                <a:lnTo>
                  <a:pt x="737365" y="2224999"/>
                </a:lnTo>
                <a:close/>
              </a:path>
              <a:path w="737870" h="2396490">
                <a:moveTo>
                  <a:pt x="680215" y="0"/>
                </a:moveTo>
                <a:lnTo>
                  <a:pt x="0" y="0"/>
                </a:lnTo>
                <a:lnTo>
                  <a:pt x="0" y="57150"/>
                </a:lnTo>
                <a:lnTo>
                  <a:pt x="623065" y="57149"/>
                </a:lnTo>
                <a:lnTo>
                  <a:pt x="623065" y="28575"/>
                </a:lnTo>
                <a:lnTo>
                  <a:pt x="680215" y="28575"/>
                </a:lnTo>
                <a:lnTo>
                  <a:pt x="680215" y="0"/>
                </a:lnTo>
                <a:close/>
              </a:path>
              <a:path w="737870" h="2396490">
                <a:moveTo>
                  <a:pt x="680215" y="28575"/>
                </a:moveTo>
                <a:lnTo>
                  <a:pt x="623065" y="28575"/>
                </a:lnTo>
                <a:lnTo>
                  <a:pt x="651640" y="57150"/>
                </a:lnTo>
                <a:lnTo>
                  <a:pt x="680215" y="57150"/>
                </a:lnTo>
                <a:lnTo>
                  <a:pt x="680215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472" y="761705"/>
            <a:ext cx="10713491" cy="60263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709" y="756943"/>
            <a:ext cx="10723245" cy="6036310"/>
          </a:xfrm>
          <a:custGeom>
            <a:avLst/>
            <a:gdLst/>
            <a:ahLst/>
            <a:cxnLst/>
            <a:rect l="l" t="t" r="r" b="b"/>
            <a:pathLst>
              <a:path w="10723245" h="6036309">
                <a:moveTo>
                  <a:pt x="0" y="0"/>
                </a:moveTo>
                <a:lnTo>
                  <a:pt x="10723016" y="0"/>
                </a:lnTo>
                <a:lnTo>
                  <a:pt x="10723016" y="6035864"/>
                </a:lnTo>
                <a:lnTo>
                  <a:pt x="0" y="6035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271" y="254852"/>
            <a:ext cx="8221980" cy="46228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Step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6 – </a:t>
            </a:r>
            <a:r>
              <a:rPr sz="2400" b="0" spc="-60" dirty="0">
                <a:solidFill>
                  <a:srgbClr val="000000"/>
                </a:solidFill>
                <a:latin typeface="Calibri"/>
                <a:cs typeface="Calibri"/>
              </a:rPr>
              <a:t>You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have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now changed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your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name in the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Participant</a:t>
            </a:r>
            <a:r>
              <a:rPr sz="24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1550" y="1737995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428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8913" y="135890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34726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1550" y="1341755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6" y="0"/>
                </a:lnTo>
              </a:path>
            </a:pathLst>
          </a:custGeom>
          <a:ln w="3429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2982" y="1359341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619"/>
                </a:lnTo>
              </a:path>
            </a:pathLst>
          </a:custGeom>
          <a:ln w="3472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1073" y="457109"/>
            <a:ext cx="836930" cy="812165"/>
          </a:xfrm>
          <a:custGeom>
            <a:avLst/>
            <a:gdLst/>
            <a:ahLst/>
            <a:cxnLst/>
            <a:rect l="l" t="t" r="r" b="b"/>
            <a:pathLst>
              <a:path w="836929" h="812165">
                <a:moveTo>
                  <a:pt x="722322" y="640259"/>
                </a:moveTo>
                <a:lnTo>
                  <a:pt x="665172" y="640259"/>
                </a:lnTo>
                <a:lnTo>
                  <a:pt x="750897" y="811709"/>
                </a:lnTo>
                <a:lnTo>
                  <a:pt x="822335" y="668834"/>
                </a:lnTo>
                <a:lnTo>
                  <a:pt x="722322" y="668834"/>
                </a:lnTo>
                <a:lnTo>
                  <a:pt x="722322" y="640259"/>
                </a:lnTo>
                <a:close/>
              </a:path>
              <a:path w="836929" h="812165">
                <a:moveTo>
                  <a:pt x="722322" y="28575"/>
                </a:moveTo>
                <a:lnTo>
                  <a:pt x="722322" y="668834"/>
                </a:lnTo>
                <a:lnTo>
                  <a:pt x="779472" y="668834"/>
                </a:lnTo>
                <a:lnTo>
                  <a:pt x="779472" y="57150"/>
                </a:lnTo>
                <a:lnTo>
                  <a:pt x="750897" y="57150"/>
                </a:lnTo>
                <a:lnTo>
                  <a:pt x="722322" y="28575"/>
                </a:lnTo>
                <a:close/>
              </a:path>
              <a:path w="836929" h="812165">
                <a:moveTo>
                  <a:pt x="836622" y="640259"/>
                </a:moveTo>
                <a:lnTo>
                  <a:pt x="779472" y="640259"/>
                </a:lnTo>
                <a:lnTo>
                  <a:pt x="779472" y="668834"/>
                </a:lnTo>
                <a:lnTo>
                  <a:pt x="822335" y="668834"/>
                </a:lnTo>
                <a:lnTo>
                  <a:pt x="836622" y="640259"/>
                </a:lnTo>
                <a:close/>
              </a:path>
              <a:path w="836929" h="812165">
                <a:moveTo>
                  <a:pt x="779472" y="0"/>
                </a:moveTo>
                <a:lnTo>
                  <a:pt x="0" y="0"/>
                </a:lnTo>
                <a:lnTo>
                  <a:pt x="0" y="57150"/>
                </a:lnTo>
                <a:lnTo>
                  <a:pt x="722322" y="57150"/>
                </a:lnTo>
                <a:lnTo>
                  <a:pt x="722322" y="28575"/>
                </a:lnTo>
                <a:lnTo>
                  <a:pt x="779472" y="28575"/>
                </a:lnTo>
                <a:lnTo>
                  <a:pt x="779472" y="0"/>
                </a:lnTo>
                <a:close/>
              </a:path>
              <a:path w="836929" h="812165">
                <a:moveTo>
                  <a:pt x="779472" y="28575"/>
                </a:moveTo>
                <a:lnTo>
                  <a:pt x="722322" y="28575"/>
                </a:lnTo>
                <a:lnTo>
                  <a:pt x="750897" y="57150"/>
                </a:lnTo>
                <a:lnTo>
                  <a:pt x="779472" y="57150"/>
                </a:lnTo>
                <a:lnTo>
                  <a:pt x="779472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3752" y="2762504"/>
            <a:ext cx="60274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Introductions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2163" y="0"/>
            <a:ext cx="760095" cy="6858000"/>
          </a:xfrm>
          <a:custGeom>
            <a:avLst/>
            <a:gdLst/>
            <a:ahLst/>
            <a:cxnLst/>
            <a:rect l="l" t="t" r="r" b="b"/>
            <a:pathLst>
              <a:path w="760095" h="6858000">
                <a:moveTo>
                  <a:pt x="0" y="1147034"/>
                </a:moveTo>
                <a:lnTo>
                  <a:pt x="0" y="6391227"/>
                </a:lnTo>
                <a:lnTo>
                  <a:pt x="759618" y="6858000"/>
                </a:lnTo>
                <a:lnTo>
                  <a:pt x="759618" y="1147443"/>
                </a:lnTo>
                <a:lnTo>
                  <a:pt x="666" y="1147443"/>
                </a:lnTo>
                <a:lnTo>
                  <a:pt x="0" y="1147034"/>
                </a:lnTo>
                <a:close/>
              </a:path>
              <a:path w="760095" h="6858000">
                <a:moveTo>
                  <a:pt x="759618" y="0"/>
                </a:moveTo>
                <a:lnTo>
                  <a:pt x="666" y="0"/>
                </a:lnTo>
                <a:lnTo>
                  <a:pt x="666" y="1147443"/>
                </a:lnTo>
                <a:lnTo>
                  <a:pt x="759618" y="1147443"/>
                </a:lnTo>
                <a:lnTo>
                  <a:pt x="759618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4436" y="879651"/>
            <a:ext cx="483234" cy="5521960"/>
          </a:xfrm>
          <a:custGeom>
            <a:avLst/>
            <a:gdLst/>
            <a:ahLst/>
            <a:cxnLst/>
            <a:rect l="l" t="t" r="r" b="b"/>
            <a:pathLst>
              <a:path w="483235" h="5521960">
                <a:moveTo>
                  <a:pt x="482654" y="0"/>
                </a:moveTo>
                <a:lnTo>
                  <a:pt x="0" y="259914"/>
                </a:lnTo>
                <a:lnTo>
                  <a:pt x="0" y="5521414"/>
                </a:lnTo>
                <a:lnTo>
                  <a:pt x="482654" y="5259158"/>
                </a:lnTo>
                <a:lnTo>
                  <a:pt x="482654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4634865" cy="6141085"/>
          </a:xfrm>
          <a:custGeom>
            <a:avLst/>
            <a:gdLst/>
            <a:ahLst/>
            <a:cxnLst/>
            <a:rect l="l" t="t" r="r" b="b"/>
            <a:pathLst>
              <a:path w="4634865" h="6141085">
                <a:moveTo>
                  <a:pt x="0" y="6141007"/>
                </a:moveTo>
                <a:lnTo>
                  <a:pt x="4634682" y="6141007"/>
                </a:lnTo>
                <a:lnTo>
                  <a:pt x="4634682" y="0"/>
                </a:lnTo>
                <a:lnTo>
                  <a:pt x="0" y="0"/>
                </a:lnTo>
                <a:lnTo>
                  <a:pt x="0" y="6141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0055" y="454151"/>
            <a:ext cx="2697480" cy="27005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152" y="3297935"/>
            <a:ext cx="2700528" cy="26974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1782" y="1"/>
            <a:ext cx="7287259" cy="6858000"/>
          </a:xfrm>
          <a:custGeom>
            <a:avLst/>
            <a:gdLst/>
            <a:ahLst/>
            <a:cxnLst/>
            <a:rect l="l" t="t" r="r" b="b"/>
            <a:pathLst>
              <a:path w="7287259" h="6858000">
                <a:moveTo>
                  <a:pt x="0" y="0"/>
                </a:moveTo>
                <a:lnTo>
                  <a:pt x="7287169" y="0"/>
                </a:lnTo>
                <a:lnTo>
                  <a:pt x="7287169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31581" y="1125728"/>
            <a:ext cx="4284345" cy="65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70" dirty="0"/>
              <a:t>Turn </a:t>
            </a:r>
            <a:r>
              <a:rPr sz="4000" dirty="0"/>
              <a:t>on </a:t>
            </a:r>
            <a:r>
              <a:rPr sz="4000" spc="-75" dirty="0"/>
              <a:t>Your</a:t>
            </a:r>
            <a:r>
              <a:rPr sz="4000" spc="-50" dirty="0"/>
              <a:t> </a:t>
            </a:r>
            <a:r>
              <a:rPr sz="4000" spc="-15" dirty="0"/>
              <a:t>Camera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5631579" y="2429255"/>
            <a:ext cx="363029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Smile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FEFFFF"/>
                </a:solidFill>
                <a:latin typeface="Calibri"/>
                <a:cs typeface="Calibri"/>
              </a:rPr>
              <a:t>Wave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Let </a:t>
            </a:r>
            <a:r>
              <a:rPr sz="2400" dirty="0">
                <a:solidFill>
                  <a:srgbClr val="FEFFFF"/>
                </a:solidFill>
                <a:latin typeface="Calibri"/>
                <a:cs typeface="Calibri"/>
              </a:rPr>
              <a:t>us see </a:t>
            </a:r>
            <a:r>
              <a:rPr sz="2400" spc="-10" dirty="0">
                <a:solidFill>
                  <a:srgbClr val="FEFFFF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smiling</a:t>
            </a:r>
            <a:r>
              <a:rPr sz="2400" spc="-90" dirty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EFFFF"/>
                </a:solidFill>
                <a:latin typeface="Calibri"/>
                <a:cs typeface="Calibri"/>
              </a:rPr>
              <a:t>face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768350" cy="6090285"/>
          </a:xfrm>
          <a:custGeom>
            <a:avLst/>
            <a:gdLst/>
            <a:ahLst/>
            <a:cxnLst/>
            <a:rect l="l" t="t" r="r" b="b"/>
            <a:pathLst>
              <a:path w="768350" h="6090285">
                <a:moveTo>
                  <a:pt x="0" y="0"/>
                </a:moveTo>
                <a:lnTo>
                  <a:pt x="768096" y="0"/>
                </a:lnTo>
                <a:lnTo>
                  <a:pt x="768096" y="6089894"/>
                </a:lnTo>
                <a:lnTo>
                  <a:pt x="0" y="6089894"/>
                </a:lnTo>
                <a:lnTo>
                  <a:pt x="0" y="0"/>
                </a:lnTo>
                <a:close/>
              </a:path>
            </a:pathLst>
          </a:custGeom>
          <a:solidFill>
            <a:srgbClr val="3E3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8088" y="3264089"/>
            <a:ext cx="6103910" cy="359391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036" y="8"/>
            <a:ext cx="7279912" cy="3895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41417" y="643467"/>
            <a:ext cx="3850640" cy="2473960"/>
          </a:xfrm>
          <a:custGeom>
            <a:avLst/>
            <a:gdLst/>
            <a:ahLst/>
            <a:cxnLst/>
            <a:rect l="l" t="t" r="r" b="b"/>
            <a:pathLst>
              <a:path w="3850640" h="2473960">
                <a:moveTo>
                  <a:pt x="0" y="0"/>
                </a:moveTo>
                <a:lnTo>
                  <a:pt x="3850582" y="0"/>
                </a:lnTo>
                <a:lnTo>
                  <a:pt x="3850582" y="2473516"/>
                </a:lnTo>
                <a:lnTo>
                  <a:pt x="0" y="24735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036" y="4069421"/>
            <a:ext cx="5001260" cy="2020570"/>
          </a:xfrm>
          <a:custGeom>
            <a:avLst/>
            <a:gdLst/>
            <a:ahLst/>
            <a:cxnLst/>
            <a:rect l="l" t="t" r="r" b="b"/>
            <a:pathLst>
              <a:path w="5001260" h="2020570">
                <a:moveTo>
                  <a:pt x="0" y="0"/>
                </a:moveTo>
                <a:lnTo>
                  <a:pt x="5001186" y="0"/>
                </a:lnTo>
                <a:lnTo>
                  <a:pt x="5001186" y="2020482"/>
                </a:lnTo>
                <a:lnTo>
                  <a:pt x="0" y="2020482"/>
                </a:lnTo>
                <a:lnTo>
                  <a:pt x="0" y="0"/>
                </a:lnTo>
                <a:close/>
              </a:path>
            </a:pathLst>
          </a:custGeom>
          <a:solidFill>
            <a:srgbClr val="D0CEC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531" y="2311400"/>
            <a:ext cx="6506209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895" marR="5080" indent="-544830">
              <a:lnSpc>
                <a:spcPts val="9500"/>
              </a:lnSpc>
            </a:pP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Begin with</a:t>
            </a:r>
            <a:r>
              <a:rPr sz="88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End in</a:t>
            </a:r>
            <a:r>
              <a:rPr sz="88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Mind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0880" y="2017776"/>
            <a:ext cx="917448" cy="9174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1185" y="3655567"/>
            <a:ext cx="484695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1620">
              <a:lnSpc>
                <a:spcPts val="5180"/>
              </a:lnSpc>
            </a:pPr>
            <a:r>
              <a:rPr sz="4800" b="0" spc="-5" dirty="0">
                <a:solidFill>
                  <a:srgbClr val="FFFFFF"/>
                </a:solidFill>
                <a:latin typeface="Calibri Light"/>
                <a:cs typeface="Calibri Light"/>
              </a:rPr>
              <a:t>Aim #3:  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Imp</a:t>
            </a:r>
            <a:r>
              <a:rPr sz="48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30"/>
              </a:lnSpc>
            </a:pPr>
            <a:r>
              <a:rPr sz="4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Viral 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Load</a:t>
            </a:r>
            <a:r>
              <a:rPr sz="4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Coverage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379720" cy="6374765"/>
          </a:xfrm>
          <a:custGeom>
            <a:avLst/>
            <a:gdLst/>
            <a:ahLst/>
            <a:cxnLst/>
            <a:rect l="l" t="t" r="r" b="b"/>
            <a:pathLst>
              <a:path w="5379720" h="6374765">
                <a:moveTo>
                  <a:pt x="3449003" y="0"/>
                </a:moveTo>
                <a:lnTo>
                  <a:pt x="609860" y="0"/>
                </a:lnTo>
                <a:lnTo>
                  <a:pt x="367830" y="125807"/>
                </a:lnTo>
                <a:lnTo>
                  <a:pt x="327141" y="149587"/>
                </a:lnTo>
                <a:lnTo>
                  <a:pt x="286820" y="173922"/>
                </a:lnTo>
                <a:lnTo>
                  <a:pt x="246870" y="198804"/>
                </a:lnTo>
                <a:lnTo>
                  <a:pt x="207299" y="224230"/>
                </a:lnTo>
                <a:lnTo>
                  <a:pt x="168110" y="250193"/>
                </a:lnTo>
                <a:lnTo>
                  <a:pt x="129311" y="276689"/>
                </a:lnTo>
                <a:lnTo>
                  <a:pt x="0" y="374600"/>
                </a:lnTo>
                <a:lnTo>
                  <a:pt x="0" y="5682431"/>
                </a:lnTo>
                <a:lnTo>
                  <a:pt x="129310" y="5780342"/>
                </a:lnTo>
                <a:lnTo>
                  <a:pt x="170060" y="5808150"/>
                </a:lnTo>
                <a:lnTo>
                  <a:pt x="211238" y="5835369"/>
                </a:lnTo>
                <a:lnTo>
                  <a:pt x="252838" y="5861995"/>
                </a:lnTo>
                <a:lnTo>
                  <a:pt x="294853" y="5888021"/>
                </a:lnTo>
                <a:lnTo>
                  <a:pt x="337279" y="5913441"/>
                </a:lnTo>
                <a:lnTo>
                  <a:pt x="380107" y="5938250"/>
                </a:lnTo>
                <a:lnTo>
                  <a:pt x="423334" y="5962440"/>
                </a:lnTo>
                <a:lnTo>
                  <a:pt x="466952" y="5986006"/>
                </a:lnTo>
                <a:lnTo>
                  <a:pt x="510956" y="6008943"/>
                </a:lnTo>
                <a:lnTo>
                  <a:pt x="555339" y="6031243"/>
                </a:lnTo>
                <a:lnTo>
                  <a:pt x="600095" y="6052901"/>
                </a:lnTo>
                <a:lnTo>
                  <a:pt x="645219" y="6073911"/>
                </a:lnTo>
                <a:lnTo>
                  <a:pt x="690704" y="6094267"/>
                </a:lnTo>
                <a:lnTo>
                  <a:pt x="736545" y="6113963"/>
                </a:lnTo>
                <a:lnTo>
                  <a:pt x="782734" y="6132992"/>
                </a:lnTo>
                <a:lnTo>
                  <a:pt x="829267" y="6151350"/>
                </a:lnTo>
                <a:lnTo>
                  <a:pt x="876138" y="6169028"/>
                </a:lnTo>
                <a:lnTo>
                  <a:pt x="923445" y="6186059"/>
                </a:lnTo>
                <a:lnTo>
                  <a:pt x="970866" y="6202327"/>
                </a:lnTo>
                <a:lnTo>
                  <a:pt x="1018711" y="6217935"/>
                </a:lnTo>
                <a:lnTo>
                  <a:pt x="1066870" y="6232840"/>
                </a:lnTo>
                <a:lnTo>
                  <a:pt x="1115336" y="6247036"/>
                </a:lnTo>
                <a:lnTo>
                  <a:pt x="1164102" y="6260518"/>
                </a:lnTo>
                <a:lnTo>
                  <a:pt x="1213164" y="6273280"/>
                </a:lnTo>
                <a:lnTo>
                  <a:pt x="1262514" y="6285315"/>
                </a:lnTo>
                <a:lnTo>
                  <a:pt x="1312148" y="6296617"/>
                </a:lnTo>
                <a:lnTo>
                  <a:pt x="1362058" y="6307180"/>
                </a:lnTo>
                <a:lnTo>
                  <a:pt x="1412239" y="6316999"/>
                </a:lnTo>
                <a:lnTo>
                  <a:pt x="1462742" y="6326076"/>
                </a:lnTo>
                <a:lnTo>
                  <a:pt x="1513389" y="6334378"/>
                </a:lnTo>
                <a:lnTo>
                  <a:pt x="1564346" y="6341926"/>
                </a:lnTo>
                <a:lnTo>
                  <a:pt x="1615550" y="6348705"/>
                </a:lnTo>
                <a:lnTo>
                  <a:pt x="1666994" y="6354710"/>
                </a:lnTo>
                <a:lnTo>
                  <a:pt x="1718673" y="6359933"/>
                </a:lnTo>
                <a:lnTo>
                  <a:pt x="1770580" y="6364369"/>
                </a:lnTo>
                <a:lnTo>
                  <a:pt x="1822710" y="6368012"/>
                </a:lnTo>
                <a:lnTo>
                  <a:pt x="1875056" y="6370857"/>
                </a:lnTo>
                <a:lnTo>
                  <a:pt x="1927613" y="6372896"/>
                </a:lnTo>
                <a:lnTo>
                  <a:pt x="1980374" y="6374124"/>
                </a:lnTo>
                <a:lnTo>
                  <a:pt x="2033333" y="6374534"/>
                </a:lnTo>
                <a:lnTo>
                  <a:pt x="2081882" y="6374189"/>
                </a:lnTo>
                <a:lnTo>
                  <a:pt x="2130265" y="6373157"/>
                </a:lnTo>
                <a:lnTo>
                  <a:pt x="2178476" y="6371443"/>
                </a:lnTo>
                <a:lnTo>
                  <a:pt x="2226513" y="6369051"/>
                </a:lnTo>
                <a:lnTo>
                  <a:pt x="2274369" y="6365986"/>
                </a:lnTo>
                <a:lnTo>
                  <a:pt x="2322040" y="6362252"/>
                </a:lnTo>
                <a:lnTo>
                  <a:pt x="2369522" y="6357855"/>
                </a:lnTo>
                <a:lnTo>
                  <a:pt x="2416810" y="6352799"/>
                </a:lnTo>
                <a:lnTo>
                  <a:pt x="2463899" y="6347088"/>
                </a:lnTo>
                <a:lnTo>
                  <a:pt x="2510785" y="6340728"/>
                </a:lnTo>
                <a:lnTo>
                  <a:pt x="2557463" y="6333722"/>
                </a:lnTo>
                <a:lnTo>
                  <a:pt x="2603981" y="6326067"/>
                </a:lnTo>
                <a:lnTo>
                  <a:pt x="2650176" y="6317794"/>
                </a:lnTo>
                <a:lnTo>
                  <a:pt x="2696201" y="6308881"/>
                </a:lnTo>
                <a:lnTo>
                  <a:pt x="2742000" y="6299342"/>
                </a:lnTo>
                <a:lnTo>
                  <a:pt x="2787568" y="6289180"/>
                </a:lnTo>
                <a:lnTo>
                  <a:pt x="2832900" y="6278402"/>
                </a:lnTo>
                <a:lnTo>
                  <a:pt x="2877991" y="6267010"/>
                </a:lnTo>
                <a:lnTo>
                  <a:pt x="2922837" y="6255011"/>
                </a:lnTo>
                <a:lnTo>
                  <a:pt x="2967434" y="6242409"/>
                </a:lnTo>
                <a:lnTo>
                  <a:pt x="3011775" y="6229208"/>
                </a:lnTo>
                <a:lnTo>
                  <a:pt x="3055858" y="6215413"/>
                </a:lnTo>
                <a:lnTo>
                  <a:pt x="3099676" y="6201028"/>
                </a:lnTo>
                <a:lnTo>
                  <a:pt x="3143327" y="6186023"/>
                </a:lnTo>
                <a:lnTo>
                  <a:pt x="3186503" y="6170510"/>
                </a:lnTo>
                <a:lnTo>
                  <a:pt x="3229502" y="6154386"/>
                </a:lnTo>
                <a:lnTo>
                  <a:pt x="3272219" y="6137690"/>
                </a:lnTo>
                <a:lnTo>
                  <a:pt x="3314649" y="6120429"/>
                </a:lnTo>
                <a:lnTo>
                  <a:pt x="3356787" y="6102606"/>
                </a:lnTo>
                <a:lnTo>
                  <a:pt x="3398628" y="6084227"/>
                </a:lnTo>
                <a:lnTo>
                  <a:pt x="3440169" y="6065295"/>
                </a:lnTo>
                <a:lnTo>
                  <a:pt x="3481404" y="6045816"/>
                </a:lnTo>
                <a:lnTo>
                  <a:pt x="3522328" y="6025794"/>
                </a:lnTo>
                <a:lnTo>
                  <a:pt x="3562938" y="6005234"/>
                </a:lnTo>
                <a:lnTo>
                  <a:pt x="3603227" y="5984140"/>
                </a:lnTo>
                <a:lnTo>
                  <a:pt x="3643193" y="5962518"/>
                </a:lnTo>
                <a:lnTo>
                  <a:pt x="3682830" y="5940371"/>
                </a:lnTo>
                <a:lnTo>
                  <a:pt x="3722133" y="5917705"/>
                </a:lnTo>
                <a:lnTo>
                  <a:pt x="3761098" y="5894524"/>
                </a:lnTo>
                <a:lnTo>
                  <a:pt x="3799719" y="5870832"/>
                </a:lnTo>
                <a:lnTo>
                  <a:pt x="3837994" y="5846635"/>
                </a:lnTo>
                <a:lnTo>
                  <a:pt x="3875916" y="5821937"/>
                </a:lnTo>
                <a:lnTo>
                  <a:pt x="3913481" y="5796742"/>
                </a:lnTo>
                <a:lnTo>
                  <a:pt x="3950685" y="5771056"/>
                </a:lnTo>
                <a:lnTo>
                  <a:pt x="3987523" y="5744883"/>
                </a:lnTo>
                <a:lnTo>
                  <a:pt x="4023990" y="5718227"/>
                </a:lnTo>
                <a:lnTo>
                  <a:pt x="4060082" y="5691094"/>
                </a:lnTo>
                <a:lnTo>
                  <a:pt x="4095793" y="5663488"/>
                </a:lnTo>
                <a:lnTo>
                  <a:pt x="4131120" y="5635413"/>
                </a:lnTo>
                <a:lnTo>
                  <a:pt x="4166057" y="5606874"/>
                </a:lnTo>
                <a:lnTo>
                  <a:pt x="4200601" y="5577876"/>
                </a:lnTo>
                <a:lnTo>
                  <a:pt x="4234745" y="5548424"/>
                </a:lnTo>
                <a:lnTo>
                  <a:pt x="4268487" y="5518522"/>
                </a:lnTo>
                <a:lnTo>
                  <a:pt x="4301820" y="5488175"/>
                </a:lnTo>
                <a:lnTo>
                  <a:pt x="4334741" y="5457387"/>
                </a:lnTo>
                <a:lnTo>
                  <a:pt x="4367244" y="5426163"/>
                </a:lnTo>
                <a:lnTo>
                  <a:pt x="4399325" y="5394509"/>
                </a:lnTo>
                <a:lnTo>
                  <a:pt x="4430980" y="5362427"/>
                </a:lnTo>
                <a:lnTo>
                  <a:pt x="4462204" y="5329924"/>
                </a:lnTo>
                <a:lnTo>
                  <a:pt x="4492992" y="5297003"/>
                </a:lnTo>
                <a:lnTo>
                  <a:pt x="4523339" y="5263670"/>
                </a:lnTo>
                <a:lnTo>
                  <a:pt x="4553241" y="5229928"/>
                </a:lnTo>
                <a:lnTo>
                  <a:pt x="4582693" y="5195784"/>
                </a:lnTo>
                <a:lnTo>
                  <a:pt x="4611691" y="5161240"/>
                </a:lnTo>
                <a:lnTo>
                  <a:pt x="4640230" y="5126303"/>
                </a:lnTo>
                <a:lnTo>
                  <a:pt x="4668304" y="5090976"/>
                </a:lnTo>
                <a:lnTo>
                  <a:pt x="4695911" y="5055265"/>
                </a:lnTo>
                <a:lnTo>
                  <a:pt x="4723044" y="5019173"/>
                </a:lnTo>
                <a:lnTo>
                  <a:pt x="4749700" y="4982706"/>
                </a:lnTo>
                <a:lnTo>
                  <a:pt x="4775873" y="4945869"/>
                </a:lnTo>
                <a:lnTo>
                  <a:pt x="4801559" y="4908665"/>
                </a:lnTo>
                <a:lnTo>
                  <a:pt x="4826754" y="4871099"/>
                </a:lnTo>
                <a:lnTo>
                  <a:pt x="4851452" y="4833177"/>
                </a:lnTo>
                <a:lnTo>
                  <a:pt x="4875649" y="4794903"/>
                </a:lnTo>
                <a:lnTo>
                  <a:pt x="4899340" y="4756281"/>
                </a:lnTo>
                <a:lnTo>
                  <a:pt x="4922522" y="4717316"/>
                </a:lnTo>
                <a:lnTo>
                  <a:pt x="4945188" y="4678013"/>
                </a:lnTo>
                <a:lnTo>
                  <a:pt x="4967335" y="4638376"/>
                </a:lnTo>
                <a:lnTo>
                  <a:pt x="4988957" y="4598411"/>
                </a:lnTo>
                <a:lnTo>
                  <a:pt x="5010051" y="4558121"/>
                </a:lnTo>
                <a:lnTo>
                  <a:pt x="5030611" y="4517511"/>
                </a:lnTo>
                <a:lnTo>
                  <a:pt x="5050633" y="4476587"/>
                </a:lnTo>
                <a:lnTo>
                  <a:pt x="5070112" y="4435352"/>
                </a:lnTo>
                <a:lnTo>
                  <a:pt x="5089044" y="4393812"/>
                </a:lnTo>
                <a:lnTo>
                  <a:pt x="5107423" y="4351970"/>
                </a:lnTo>
                <a:lnTo>
                  <a:pt x="5125246" y="4309832"/>
                </a:lnTo>
                <a:lnTo>
                  <a:pt x="5142507" y="4267403"/>
                </a:lnTo>
                <a:lnTo>
                  <a:pt x="5159203" y="4224686"/>
                </a:lnTo>
                <a:lnTo>
                  <a:pt x="5175327" y="4181687"/>
                </a:lnTo>
                <a:lnTo>
                  <a:pt x="5190876" y="4138410"/>
                </a:lnTo>
                <a:lnTo>
                  <a:pt x="5205845" y="4094860"/>
                </a:lnTo>
                <a:lnTo>
                  <a:pt x="5220230" y="4051041"/>
                </a:lnTo>
                <a:lnTo>
                  <a:pt x="5234025" y="4006959"/>
                </a:lnTo>
                <a:lnTo>
                  <a:pt x="5247226" y="3962617"/>
                </a:lnTo>
                <a:lnTo>
                  <a:pt x="5259828" y="3918021"/>
                </a:lnTo>
                <a:lnTo>
                  <a:pt x="5271827" y="3873175"/>
                </a:lnTo>
                <a:lnTo>
                  <a:pt x="5283219" y="3828083"/>
                </a:lnTo>
                <a:lnTo>
                  <a:pt x="5293997" y="3782752"/>
                </a:lnTo>
                <a:lnTo>
                  <a:pt x="5304159" y="3737184"/>
                </a:lnTo>
                <a:lnTo>
                  <a:pt x="5313698" y="3691385"/>
                </a:lnTo>
                <a:lnTo>
                  <a:pt x="5322611" y="3645359"/>
                </a:lnTo>
                <a:lnTo>
                  <a:pt x="5330893" y="3599111"/>
                </a:lnTo>
                <a:lnTo>
                  <a:pt x="5338539" y="3552646"/>
                </a:lnTo>
                <a:lnTo>
                  <a:pt x="5345545" y="3505969"/>
                </a:lnTo>
                <a:lnTo>
                  <a:pt x="5351905" y="3459083"/>
                </a:lnTo>
                <a:lnTo>
                  <a:pt x="5357616" y="3411994"/>
                </a:lnTo>
                <a:lnTo>
                  <a:pt x="5362672" y="3364706"/>
                </a:lnTo>
                <a:lnTo>
                  <a:pt x="5367069" y="3317224"/>
                </a:lnTo>
                <a:lnTo>
                  <a:pt x="5370803" y="3269552"/>
                </a:lnTo>
                <a:lnTo>
                  <a:pt x="5373868" y="3221696"/>
                </a:lnTo>
                <a:lnTo>
                  <a:pt x="5376260" y="3173660"/>
                </a:lnTo>
                <a:lnTo>
                  <a:pt x="5377974" y="3125448"/>
                </a:lnTo>
                <a:lnTo>
                  <a:pt x="5379006" y="3077065"/>
                </a:lnTo>
                <a:lnTo>
                  <a:pt x="5379351" y="3028516"/>
                </a:lnTo>
                <a:lnTo>
                  <a:pt x="5378964" y="2977102"/>
                </a:lnTo>
                <a:lnTo>
                  <a:pt x="5377807" y="2925875"/>
                </a:lnTo>
                <a:lnTo>
                  <a:pt x="5375885" y="2874840"/>
                </a:lnTo>
                <a:lnTo>
                  <a:pt x="5373204" y="2824003"/>
                </a:lnTo>
                <a:lnTo>
                  <a:pt x="5369768" y="2773369"/>
                </a:lnTo>
                <a:lnTo>
                  <a:pt x="5365585" y="2722944"/>
                </a:lnTo>
                <a:lnTo>
                  <a:pt x="5360659" y="2672733"/>
                </a:lnTo>
                <a:lnTo>
                  <a:pt x="5354996" y="2622742"/>
                </a:lnTo>
                <a:lnTo>
                  <a:pt x="5348602" y="2572977"/>
                </a:lnTo>
                <a:lnTo>
                  <a:pt x="5341481" y="2523442"/>
                </a:lnTo>
                <a:lnTo>
                  <a:pt x="5333639" y="2474144"/>
                </a:lnTo>
                <a:lnTo>
                  <a:pt x="5325083" y="2425088"/>
                </a:lnTo>
                <a:lnTo>
                  <a:pt x="5315817" y="2376280"/>
                </a:lnTo>
                <a:lnTo>
                  <a:pt x="5305847" y="2327724"/>
                </a:lnTo>
                <a:lnTo>
                  <a:pt x="5295178" y="2279427"/>
                </a:lnTo>
                <a:lnTo>
                  <a:pt x="5283817" y="2231394"/>
                </a:lnTo>
                <a:lnTo>
                  <a:pt x="5271768" y="2183630"/>
                </a:lnTo>
                <a:lnTo>
                  <a:pt x="5259037" y="2136142"/>
                </a:lnTo>
                <a:lnTo>
                  <a:pt x="5245630" y="2088934"/>
                </a:lnTo>
                <a:lnTo>
                  <a:pt x="5231552" y="2042013"/>
                </a:lnTo>
                <a:lnTo>
                  <a:pt x="5216809" y="1995383"/>
                </a:lnTo>
                <a:lnTo>
                  <a:pt x="5201406" y="1949051"/>
                </a:lnTo>
                <a:lnTo>
                  <a:pt x="5185348" y="1903021"/>
                </a:lnTo>
                <a:lnTo>
                  <a:pt x="5168642" y="1857299"/>
                </a:lnTo>
                <a:lnTo>
                  <a:pt x="5151292" y="1811891"/>
                </a:lnTo>
                <a:lnTo>
                  <a:pt x="5133305" y="1766803"/>
                </a:lnTo>
                <a:lnTo>
                  <a:pt x="5114686" y="1722039"/>
                </a:lnTo>
                <a:lnTo>
                  <a:pt x="5095440" y="1677606"/>
                </a:lnTo>
                <a:lnTo>
                  <a:pt x="5075573" y="1633508"/>
                </a:lnTo>
                <a:lnTo>
                  <a:pt x="5055090" y="1589752"/>
                </a:lnTo>
                <a:lnTo>
                  <a:pt x="5033997" y="1546343"/>
                </a:lnTo>
                <a:lnTo>
                  <a:pt x="5012299" y="1503287"/>
                </a:lnTo>
                <a:lnTo>
                  <a:pt x="4990003" y="1460588"/>
                </a:lnTo>
                <a:lnTo>
                  <a:pt x="4967113" y="1418253"/>
                </a:lnTo>
                <a:lnTo>
                  <a:pt x="4943635" y="1376287"/>
                </a:lnTo>
                <a:lnTo>
                  <a:pt x="4919574" y="1334695"/>
                </a:lnTo>
                <a:lnTo>
                  <a:pt x="4894937" y="1293484"/>
                </a:lnTo>
                <a:lnTo>
                  <a:pt x="4869728" y="1252658"/>
                </a:lnTo>
                <a:lnTo>
                  <a:pt x="4843953" y="1212223"/>
                </a:lnTo>
                <a:lnTo>
                  <a:pt x="4817618" y="1172185"/>
                </a:lnTo>
                <a:lnTo>
                  <a:pt x="4790728" y="1132550"/>
                </a:lnTo>
                <a:lnTo>
                  <a:pt x="4763289" y="1093321"/>
                </a:lnTo>
                <a:lnTo>
                  <a:pt x="4735306" y="1054506"/>
                </a:lnTo>
                <a:lnTo>
                  <a:pt x="4706784" y="1016110"/>
                </a:lnTo>
                <a:lnTo>
                  <a:pt x="4677730" y="978138"/>
                </a:lnTo>
                <a:lnTo>
                  <a:pt x="4648149" y="940596"/>
                </a:lnTo>
                <a:lnTo>
                  <a:pt x="4618046" y="903489"/>
                </a:lnTo>
                <a:lnTo>
                  <a:pt x="4587426" y="866823"/>
                </a:lnTo>
                <a:lnTo>
                  <a:pt x="4556296" y="830604"/>
                </a:lnTo>
                <a:lnTo>
                  <a:pt x="4524661" y="794836"/>
                </a:lnTo>
                <a:lnTo>
                  <a:pt x="4492527" y="759526"/>
                </a:lnTo>
                <a:lnTo>
                  <a:pt x="4459898" y="724679"/>
                </a:lnTo>
                <a:lnTo>
                  <a:pt x="4426781" y="690300"/>
                </a:lnTo>
                <a:lnTo>
                  <a:pt x="4393180" y="656395"/>
                </a:lnTo>
                <a:lnTo>
                  <a:pt x="4359103" y="622969"/>
                </a:lnTo>
                <a:lnTo>
                  <a:pt x="4324553" y="590029"/>
                </a:lnTo>
                <a:lnTo>
                  <a:pt x="4289537" y="557579"/>
                </a:lnTo>
                <a:lnTo>
                  <a:pt x="4254059" y="525626"/>
                </a:lnTo>
                <a:lnTo>
                  <a:pt x="4218127" y="494174"/>
                </a:lnTo>
                <a:lnTo>
                  <a:pt x="4181744" y="463229"/>
                </a:lnTo>
                <a:lnTo>
                  <a:pt x="4144917" y="432797"/>
                </a:lnTo>
                <a:lnTo>
                  <a:pt x="4107652" y="402883"/>
                </a:lnTo>
                <a:lnTo>
                  <a:pt x="4069953" y="373492"/>
                </a:lnTo>
                <a:lnTo>
                  <a:pt x="4031826" y="344631"/>
                </a:lnTo>
                <a:lnTo>
                  <a:pt x="3993277" y="316305"/>
                </a:lnTo>
                <a:lnTo>
                  <a:pt x="3954311" y="288519"/>
                </a:lnTo>
                <a:lnTo>
                  <a:pt x="3914934" y="261279"/>
                </a:lnTo>
                <a:lnTo>
                  <a:pt x="3875151" y="234590"/>
                </a:lnTo>
                <a:lnTo>
                  <a:pt x="3834968" y="208458"/>
                </a:lnTo>
                <a:lnTo>
                  <a:pt x="3794391" y="182888"/>
                </a:lnTo>
                <a:lnTo>
                  <a:pt x="3753424" y="157887"/>
                </a:lnTo>
                <a:lnTo>
                  <a:pt x="3712074" y="133458"/>
                </a:lnTo>
                <a:lnTo>
                  <a:pt x="3670346" y="109609"/>
                </a:lnTo>
                <a:lnTo>
                  <a:pt x="3628245" y="86344"/>
                </a:lnTo>
                <a:lnTo>
                  <a:pt x="344900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9" y="328"/>
            <a:ext cx="5210175" cy="6210300"/>
          </a:xfrm>
          <a:custGeom>
            <a:avLst/>
            <a:gdLst/>
            <a:ahLst/>
            <a:cxnLst/>
            <a:rect l="l" t="t" r="r" b="b"/>
            <a:pathLst>
              <a:path w="5210175" h="6210300">
                <a:moveTo>
                  <a:pt x="2315045" y="6197600"/>
                </a:moveTo>
                <a:lnTo>
                  <a:pt x="1717279" y="6197600"/>
                </a:lnTo>
                <a:lnTo>
                  <a:pt x="1768519" y="6210300"/>
                </a:lnTo>
                <a:lnTo>
                  <a:pt x="2267677" y="6210300"/>
                </a:lnTo>
                <a:lnTo>
                  <a:pt x="2315045" y="6197600"/>
                </a:lnTo>
                <a:close/>
              </a:path>
              <a:path w="5210175" h="6210300">
                <a:moveTo>
                  <a:pt x="2455941" y="6184900"/>
                </a:moveTo>
                <a:lnTo>
                  <a:pt x="1615513" y="6184900"/>
                </a:lnTo>
                <a:lnTo>
                  <a:pt x="1666275" y="6197600"/>
                </a:lnTo>
                <a:lnTo>
                  <a:pt x="2409183" y="6197600"/>
                </a:lnTo>
                <a:lnTo>
                  <a:pt x="2455941" y="6184900"/>
                </a:lnTo>
                <a:close/>
              </a:path>
              <a:path w="5210175" h="6210300">
                <a:moveTo>
                  <a:pt x="2548812" y="6172200"/>
                </a:moveTo>
                <a:lnTo>
                  <a:pt x="1514743" y="6172200"/>
                </a:lnTo>
                <a:lnTo>
                  <a:pt x="1565001" y="6184900"/>
                </a:lnTo>
                <a:lnTo>
                  <a:pt x="2502486" y="6184900"/>
                </a:lnTo>
                <a:lnTo>
                  <a:pt x="2548812" y="6172200"/>
                </a:lnTo>
                <a:close/>
              </a:path>
              <a:path w="5210175" h="6210300">
                <a:moveTo>
                  <a:pt x="3003078" y="0"/>
                </a:moveTo>
                <a:lnTo>
                  <a:pt x="1058223" y="0"/>
                </a:lnTo>
                <a:lnTo>
                  <a:pt x="933917" y="50800"/>
                </a:lnTo>
                <a:lnTo>
                  <a:pt x="885367" y="63500"/>
                </a:lnTo>
                <a:lnTo>
                  <a:pt x="837196" y="88900"/>
                </a:lnTo>
                <a:lnTo>
                  <a:pt x="789413" y="101600"/>
                </a:lnTo>
                <a:lnTo>
                  <a:pt x="742023" y="127000"/>
                </a:lnTo>
                <a:lnTo>
                  <a:pt x="695036" y="139700"/>
                </a:lnTo>
                <a:lnTo>
                  <a:pt x="556557" y="215900"/>
                </a:lnTo>
                <a:lnTo>
                  <a:pt x="421962" y="292100"/>
                </a:lnTo>
                <a:lnTo>
                  <a:pt x="291448" y="368300"/>
                </a:lnTo>
                <a:lnTo>
                  <a:pt x="206806" y="419100"/>
                </a:lnTo>
                <a:lnTo>
                  <a:pt x="165217" y="457200"/>
                </a:lnTo>
                <a:lnTo>
                  <a:pt x="124126" y="482600"/>
                </a:lnTo>
                <a:lnTo>
                  <a:pt x="83541" y="520700"/>
                </a:lnTo>
                <a:lnTo>
                  <a:pt x="43468" y="546100"/>
                </a:lnTo>
                <a:lnTo>
                  <a:pt x="3915" y="584200"/>
                </a:lnTo>
                <a:lnTo>
                  <a:pt x="0" y="584200"/>
                </a:lnTo>
                <a:lnTo>
                  <a:pt x="0" y="5486400"/>
                </a:lnTo>
                <a:lnTo>
                  <a:pt x="3915" y="5486400"/>
                </a:lnTo>
                <a:lnTo>
                  <a:pt x="41659" y="5524500"/>
                </a:lnTo>
                <a:lnTo>
                  <a:pt x="118562" y="5575300"/>
                </a:lnTo>
                <a:lnTo>
                  <a:pt x="157709" y="5613400"/>
                </a:lnTo>
                <a:lnTo>
                  <a:pt x="237361" y="5664200"/>
                </a:lnTo>
                <a:lnTo>
                  <a:pt x="360139" y="5740400"/>
                </a:lnTo>
                <a:lnTo>
                  <a:pt x="486723" y="5816600"/>
                </a:lnTo>
                <a:lnTo>
                  <a:pt x="616938" y="5892800"/>
                </a:lnTo>
                <a:lnTo>
                  <a:pt x="661120" y="5905500"/>
                </a:lnTo>
                <a:lnTo>
                  <a:pt x="705679" y="5930900"/>
                </a:lnTo>
                <a:lnTo>
                  <a:pt x="750610" y="5943600"/>
                </a:lnTo>
                <a:lnTo>
                  <a:pt x="841560" y="5994400"/>
                </a:lnTo>
                <a:lnTo>
                  <a:pt x="933918" y="6019800"/>
                </a:lnTo>
                <a:lnTo>
                  <a:pt x="980608" y="6045200"/>
                </a:lnTo>
                <a:lnTo>
                  <a:pt x="1464748" y="6172200"/>
                </a:lnTo>
                <a:lnTo>
                  <a:pt x="2594914" y="6172200"/>
                </a:lnTo>
                <a:lnTo>
                  <a:pt x="2731829" y="6134100"/>
                </a:lnTo>
                <a:lnTo>
                  <a:pt x="2776986" y="6134100"/>
                </a:lnTo>
                <a:lnTo>
                  <a:pt x="2998936" y="6070600"/>
                </a:lnTo>
                <a:lnTo>
                  <a:pt x="3042523" y="6045200"/>
                </a:lnTo>
                <a:lnTo>
                  <a:pt x="3214028" y="5994400"/>
                </a:lnTo>
                <a:lnTo>
                  <a:pt x="3256168" y="5969000"/>
                </a:lnTo>
                <a:lnTo>
                  <a:pt x="3298004" y="5956300"/>
                </a:lnTo>
                <a:lnTo>
                  <a:pt x="3339529" y="5930900"/>
                </a:lnTo>
                <a:lnTo>
                  <a:pt x="3380740" y="5918200"/>
                </a:lnTo>
                <a:lnTo>
                  <a:pt x="3421631" y="5892800"/>
                </a:lnTo>
                <a:lnTo>
                  <a:pt x="3462197" y="5880100"/>
                </a:lnTo>
                <a:lnTo>
                  <a:pt x="3542335" y="5829300"/>
                </a:lnTo>
                <a:lnTo>
                  <a:pt x="3581896" y="5816600"/>
                </a:lnTo>
                <a:lnTo>
                  <a:pt x="3698489" y="5740400"/>
                </a:lnTo>
                <a:lnTo>
                  <a:pt x="3811840" y="5664200"/>
                </a:lnTo>
                <a:lnTo>
                  <a:pt x="3885538" y="5613400"/>
                </a:lnTo>
                <a:lnTo>
                  <a:pt x="3957693" y="5562600"/>
                </a:lnTo>
                <a:lnTo>
                  <a:pt x="4028266" y="5511800"/>
                </a:lnTo>
                <a:lnTo>
                  <a:pt x="4062947" y="5486400"/>
                </a:lnTo>
                <a:lnTo>
                  <a:pt x="4097216" y="5448300"/>
                </a:lnTo>
                <a:lnTo>
                  <a:pt x="4164502" y="5397500"/>
                </a:lnTo>
                <a:lnTo>
                  <a:pt x="4197508" y="5359400"/>
                </a:lnTo>
                <a:lnTo>
                  <a:pt x="4230084" y="5334000"/>
                </a:lnTo>
                <a:lnTo>
                  <a:pt x="4262223" y="5295900"/>
                </a:lnTo>
                <a:lnTo>
                  <a:pt x="4293921" y="5270500"/>
                </a:lnTo>
                <a:lnTo>
                  <a:pt x="4325172" y="5232400"/>
                </a:lnTo>
                <a:lnTo>
                  <a:pt x="4355972" y="5207000"/>
                </a:lnTo>
                <a:lnTo>
                  <a:pt x="4386316" y="5168900"/>
                </a:lnTo>
                <a:lnTo>
                  <a:pt x="4416199" y="5143500"/>
                </a:lnTo>
                <a:lnTo>
                  <a:pt x="4445615" y="5105400"/>
                </a:lnTo>
                <a:lnTo>
                  <a:pt x="4474559" y="5067300"/>
                </a:lnTo>
                <a:lnTo>
                  <a:pt x="4503027" y="5029200"/>
                </a:lnTo>
                <a:lnTo>
                  <a:pt x="4531012" y="5003800"/>
                </a:lnTo>
                <a:lnTo>
                  <a:pt x="4558512" y="4965700"/>
                </a:lnTo>
                <a:lnTo>
                  <a:pt x="4585519" y="4927600"/>
                </a:lnTo>
                <a:lnTo>
                  <a:pt x="4612029" y="4889500"/>
                </a:lnTo>
                <a:lnTo>
                  <a:pt x="4638038" y="4851400"/>
                </a:lnTo>
                <a:lnTo>
                  <a:pt x="4663540" y="4813300"/>
                </a:lnTo>
                <a:lnTo>
                  <a:pt x="4688529" y="4775200"/>
                </a:lnTo>
                <a:lnTo>
                  <a:pt x="4713001" y="4737100"/>
                </a:lnTo>
                <a:lnTo>
                  <a:pt x="4736952" y="4699000"/>
                </a:lnTo>
                <a:lnTo>
                  <a:pt x="4760375" y="4660900"/>
                </a:lnTo>
                <a:lnTo>
                  <a:pt x="4783265" y="4622800"/>
                </a:lnTo>
                <a:lnTo>
                  <a:pt x="4805619" y="4584700"/>
                </a:lnTo>
                <a:lnTo>
                  <a:pt x="4827430" y="4546600"/>
                </a:lnTo>
                <a:lnTo>
                  <a:pt x="4848693" y="4508500"/>
                </a:lnTo>
                <a:lnTo>
                  <a:pt x="4869404" y="4470400"/>
                </a:lnTo>
                <a:lnTo>
                  <a:pt x="4889557" y="4432300"/>
                </a:lnTo>
                <a:lnTo>
                  <a:pt x="4909148" y="4381500"/>
                </a:lnTo>
                <a:lnTo>
                  <a:pt x="4928171" y="4343400"/>
                </a:lnTo>
                <a:lnTo>
                  <a:pt x="4946621" y="4305300"/>
                </a:lnTo>
                <a:lnTo>
                  <a:pt x="4964494" y="4267200"/>
                </a:lnTo>
                <a:lnTo>
                  <a:pt x="4981783" y="4216400"/>
                </a:lnTo>
                <a:lnTo>
                  <a:pt x="4998485" y="4178300"/>
                </a:lnTo>
                <a:lnTo>
                  <a:pt x="5014593" y="4140200"/>
                </a:lnTo>
                <a:lnTo>
                  <a:pt x="5030104" y="4089400"/>
                </a:lnTo>
                <a:lnTo>
                  <a:pt x="5045011" y="4051300"/>
                </a:lnTo>
                <a:lnTo>
                  <a:pt x="5059310" y="4000500"/>
                </a:lnTo>
                <a:lnTo>
                  <a:pt x="5072996" y="3962400"/>
                </a:lnTo>
                <a:lnTo>
                  <a:pt x="5086064" y="3911600"/>
                </a:lnTo>
                <a:lnTo>
                  <a:pt x="5098508" y="3873500"/>
                </a:lnTo>
                <a:lnTo>
                  <a:pt x="5110324" y="3822700"/>
                </a:lnTo>
                <a:lnTo>
                  <a:pt x="5121507" y="3784600"/>
                </a:lnTo>
                <a:lnTo>
                  <a:pt x="5132051" y="3733800"/>
                </a:lnTo>
                <a:lnTo>
                  <a:pt x="5141951" y="3695700"/>
                </a:lnTo>
                <a:lnTo>
                  <a:pt x="5151203" y="3644900"/>
                </a:lnTo>
                <a:lnTo>
                  <a:pt x="5159801" y="3606800"/>
                </a:lnTo>
                <a:lnTo>
                  <a:pt x="5167740" y="3556000"/>
                </a:lnTo>
                <a:lnTo>
                  <a:pt x="5175015" y="3505200"/>
                </a:lnTo>
                <a:lnTo>
                  <a:pt x="5181622" y="3467100"/>
                </a:lnTo>
                <a:lnTo>
                  <a:pt x="5187555" y="3416300"/>
                </a:lnTo>
                <a:lnTo>
                  <a:pt x="5192808" y="3365500"/>
                </a:lnTo>
                <a:lnTo>
                  <a:pt x="5197378" y="3327400"/>
                </a:lnTo>
                <a:lnTo>
                  <a:pt x="5201258" y="3276600"/>
                </a:lnTo>
                <a:lnTo>
                  <a:pt x="5204444" y="3225800"/>
                </a:lnTo>
                <a:lnTo>
                  <a:pt x="5206931" y="3175000"/>
                </a:lnTo>
                <a:lnTo>
                  <a:pt x="5208714" y="3136900"/>
                </a:lnTo>
                <a:lnTo>
                  <a:pt x="5209787" y="3086100"/>
                </a:lnTo>
                <a:lnTo>
                  <a:pt x="5210146" y="3035300"/>
                </a:lnTo>
                <a:lnTo>
                  <a:pt x="5209752" y="2984500"/>
                </a:lnTo>
                <a:lnTo>
                  <a:pt x="5208573" y="2933700"/>
                </a:lnTo>
                <a:lnTo>
                  <a:pt x="5206616" y="2882900"/>
                </a:lnTo>
                <a:lnTo>
                  <a:pt x="5203886" y="2832100"/>
                </a:lnTo>
                <a:lnTo>
                  <a:pt x="5200388" y="2781300"/>
                </a:lnTo>
                <a:lnTo>
                  <a:pt x="5196130" y="2730500"/>
                </a:lnTo>
                <a:lnTo>
                  <a:pt x="5191116" y="2679700"/>
                </a:lnTo>
                <a:lnTo>
                  <a:pt x="5185353" y="2641600"/>
                </a:lnTo>
                <a:lnTo>
                  <a:pt x="5178846" y="2590800"/>
                </a:lnTo>
                <a:lnTo>
                  <a:pt x="5171601" y="2540000"/>
                </a:lnTo>
                <a:lnTo>
                  <a:pt x="5163624" y="2489200"/>
                </a:lnTo>
                <a:lnTo>
                  <a:pt x="5154921" y="2438400"/>
                </a:lnTo>
                <a:lnTo>
                  <a:pt x="5145497" y="2387600"/>
                </a:lnTo>
                <a:lnTo>
                  <a:pt x="5135359" y="2349500"/>
                </a:lnTo>
                <a:lnTo>
                  <a:pt x="5124511" y="2298700"/>
                </a:lnTo>
                <a:lnTo>
                  <a:pt x="5112961" y="2247900"/>
                </a:lnTo>
                <a:lnTo>
                  <a:pt x="5100714" y="2209800"/>
                </a:lnTo>
                <a:lnTo>
                  <a:pt x="5087776" y="2159000"/>
                </a:lnTo>
                <a:lnTo>
                  <a:pt x="5074152" y="2108200"/>
                </a:lnTo>
                <a:lnTo>
                  <a:pt x="5059848" y="2070100"/>
                </a:lnTo>
                <a:lnTo>
                  <a:pt x="5044871" y="2019300"/>
                </a:lnTo>
                <a:lnTo>
                  <a:pt x="5029225" y="1968500"/>
                </a:lnTo>
                <a:lnTo>
                  <a:pt x="5012918" y="1930400"/>
                </a:lnTo>
                <a:lnTo>
                  <a:pt x="4995954" y="1879600"/>
                </a:lnTo>
                <a:lnTo>
                  <a:pt x="4978339" y="1841500"/>
                </a:lnTo>
                <a:lnTo>
                  <a:pt x="4960080" y="1790700"/>
                </a:lnTo>
                <a:lnTo>
                  <a:pt x="4941182" y="1752600"/>
                </a:lnTo>
                <a:lnTo>
                  <a:pt x="4921651" y="1714500"/>
                </a:lnTo>
                <a:lnTo>
                  <a:pt x="4901492" y="1663700"/>
                </a:lnTo>
                <a:lnTo>
                  <a:pt x="4880713" y="1625600"/>
                </a:lnTo>
                <a:lnTo>
                  <a:pt x="4859317" y="1574800"/>
                </a:lnTo>
                <a:lnTo>
                  <a:pt x="4837312" y="1536700"/>
                </a:lnTo>
                <a:lnTo>
                  <a:pt x="4814703" y="1498600"/>
                </a:lnTo>
                <a:lnTo>
                  <a:pt x="4791496" y="1460500"/>
                </a:lnTo>
                <a:lnTo>
                  <a:pt x="4767696" y="1409700"/>
                </a:lnTo>
                <a:lnTo>
                  <a:pt x="4743310" y="1371600"/>
                </a:lnTo>
                <a:lnTo>
                  <a:pt x="4718344" y="1333500"/>
                </a:lnTo>
                <a:lnTo>
                  <a:pt x="4692802" y="1295400"/>
                </a:lnTo>
                <a:lnTo>
                  <a:pt x="4666692" y="1257300"/>
                </a:lnTo>
                <a:lnTo>
                  <a:pt x="4640018" y="1219200"/>
                </a:lnTo>
                <a:lnTo>
                  <a:pt x="4612787" y="1181100"/>
                </a:lnTo>
                <a:lnTo>
                  <a:pt x="4585005" y="1143000"/>
                </a:lnTo>
                <a:lnTo>
                  <a:pt x="4556677" y="1104900"/>
                </a:lnTo>
                <a:lnTo>
                  <a:pt x="4527808" y="1066800"/>
                </a:lnTo>
                <a:lnTo>
                  <a:pt x="4498406" y="1028700"/>
                </a:lnTo>
                <a:lnTo>
                  <a:pt x="4468476" y="990600"/>
                </a:lnTo>
                <a:lnTo>
                  <a:pt x="4438023" y="952500"/>
                </a:lnTo>
                <a:lnTo>
                  <a:pt x="4407054" y="927100"/>
                </a:lnTo>
                <a:lnTo>
                  <a:pt x="4375574" y="889000"/>
                </a:lnTo>
                <a:lnTo>
                  <a:pt x="4343589" y="850900"/>
                </a:lnTo>
                <a:lnTo>
                  <a:pt x="4311105" y="812800"/>
                </a:lnTo>
                <a:lnTo>
                  <a:pt x="4278128" y="787400"/>
                </a:lnTo>
                <a:lnTo>
                  <a:pt x="4244663" y="749300"/>
                </a:lnTo>
                <a:lnTo>
                  <a:pt x="4210716" y="723900"/>
                </a:lnTo>
                <a:lnTo>
                  <a:pt x="4176294" y="685800"/>
                </a:lnTo>
                <a:lnTo>
                  <a:pt x="4141402" y="660400"/>
                </a:lnTo>
                <a:lnTo>
                  <a:pt x="4106046" y="622300"/>
                </a:lnTo>
                <a:lnTo>
                  <a:pt x="4070231" y="596900"/>
                </a:lnTo>
                <a:lnTo>
                  <a:pt x="4033964" y="558800"/>
                </a:lnTo>
                <a:lnTo>
                  <a:pt x="3960095" y="508000"/>
                </a:lnTo>
                <a:lnTo>
                  <a:pt x="3922505" y="482600"/>
                </a:lnTo>
                <a:lnTo>
                  <a:pt x="3884486" y="444500"/>
                </a:lnTo>
                <a:lnTo>
                  <a:pt x="3807184" y="393700"/>
                </a:lnTo>
                <a:lnTo>
                  <a:pt x="3688157" y="317500"/>
                </a:lnTo>
                <a:lnTo>
                  <a:pt x="3606824" y="266700"/>
                </a:lnTo>
                <a:lnTo>
                  <a:pt x="3565581" y="254000"/>
                </a:lnTo>
                <a:lnTo>
                  <a:pt x="3439615" y="177800"/>
                </a:lnTo>
                <a:lnTo>
                  <a:pt x="3396900" y="165100"/>
                </a:lnTo>
                <a:lnTo>
                  <a:pt x="3353831" y="139700"/>
                </a:lnTo>
                <a:lnTo>
                  <a:pt x="3310414" y="127000"/>
                </a:lnTo>
                <a:lnTo>
                  <a:pt x="3266656" y="101600"/>
                </a:lnTo>
                <a:lnTo>
                  <a:pt x="3003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536" y="1301496"/>
            <a:ext cx="3444240" cy="344119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1185" y="3759557"/>
            <a:ext cx="461772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0" spc="60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3500" b="0" spc="-20" dirty="0">
                <a:solidFill>
                  <a:srgbClr val="FFFFFF"/>
                </a:solidFill>
                <a:latin typeface="Calibri Light"/>
                <a:cs typeface="Calibri Light"/>
              </a:rPr>
              <a:t>Your</a:t>
            </a:r>
            <a:r>
              <a:rPr sz="35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35" dirty="0">
                <a:solidFill>
                  <a:srgbClr val="FFFFFF"/>
                </a:solidFill>
                <a:latin typeface="Calibri Light"/>
                <a:cs typeface="Calibri Light"/>
              </a:rPr>
              <a:t>Screen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600"/>
              </a:spcBef>
            </a:pPr>
            <a:r>
              <a:rPr sz="3500" b="0" spc="40" dirty="0">
                <a:solidFill>
                  <a:srgbClr val="FFFFFF"/>
                </a:solidFill>
                <a:latin typeface="Calibri Light"/>
                <a:cs typeface="Calibri Light"/>
              </a:rPr>
              <a:t>LS </a:t>
            </a:r>
            <a:r>
              <a:rPr sz="3500" b="0" spc="50" dirty="0">
                <a:solidFill>
                  <a:srgbClr val="FFFFFF"/>
                </a:solidFill>
                <a:latin typeface="Calibri Light"/>
                <a:cs typeface="Calibri Light"/>
              </a:rPr>
              <a:t>#3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sz="3500" b="0" spc="40" dirty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sz="35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14-16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3466"/>
            <a:ext cx="5394325" cy="6374765"/>
          </a:xfrm>
          <a:custGeom>
            <a:avLst/>
            <a:gdLst/>
            <a:ahLst/>
            <a:cxnLst/>
            <a:rect l="l" t="t" r="r" b="b"/>
            <a:pathLst>
              <a:path w="5394325" h="6374765">
                <a:moveTo>
                  <a:pt x="2047751" y="0"/>
                </a:moveTo>
                <a:lnTo>
                  <a:pt x="1994792" y="410"/>
                </a:lnTo>
                <a:lnTo>
                  <a:pt x="1942031" y="1638"/>
                </a:lnTo>
                <a:lnTo>
                  <a:pt x="1889474" y="3677"/>
                </a:lnTo>
                <a:lnTo>
                  <a:pt x="1837128" y="6521"/>
                </a:lnTo>
                <a:lnTo>
                  <a:pt x="1784998" y="10164"/>
                </a:lnTo>
                <a:lnTo>
                  <a:pt x="1733091" y="14601"/>
                </a:lnTo>
                <a:lnTo>
                  <a:pt x="1681412" y="19824"/>
                </a:lnTo>
                <a:lnTo>
                  <a:pt x="1629968" y="25828"/>
                </a:lnTo>
                <a:lnTo>
                  <a:pt x="1578764" y="32608"/>
                </a:lnTo>
                <a:lnTo>
                  <a:pt x="1527807" y="40156"/>
                </a:lnTo>
                <a:lnTo>
                  <a:pt x="1477103" y="48467"/>
                </a:lnTo>
                <a:lnTo>
                  <a:pt x="1426657" y="57535"/>
                </a:lnTo>
                <a:lnTo>
                  <a:pt x="1376476" y="67353"/>
                </a:lnTo>
                <a:lnTo>
                  <a:pt x="1326566" y="77917"/>
                </a:lnTo>
                <a:lnTo>
                  <a:pt x="1276933" y="89219"/>
                </a:lnTo>
                <a:lnTo>
                  <a:pt x="1227582" y="101254"/>
                </a:lnTo>
                <a:lnTo>
                  <a:pt x="1178520" y="114015"/>
                </a:lnTo>
                <a:lnTo>
                  <a:pt x="1129754" y="127497"/>
                </a:lnTo>
                <a:lnTo>
                  <a:pt x="1081288" y="141694"/>
                </a:lnTo>
                <a:lnTo>
                  <a:pt x="1033129" y="156599"/>
                </a:lnTo>
                <a:lnTo>
                  <a:pt x="985284" y="172207"/>
                </a:lnTo>
                <a:lnTo>
                  <a:pt x="937757" y="188511"/>
                </a:lnTo>
                <a:lnTo>
                  <a:pt x="890556" y="205505"/>
                </a:lnTo>
                <a:lnTo>
                  <a:pt x="843685" y="223184"/>
                </a:lnTo>
                <a:lnTo>
                  <a:pt x="797152" y="241541"/>
                </a:lnTo>
                <a:lnTo>
                  <a:pt x="750963" y="260570"/>
                </a:lnTo>
                <a:lnTo>
                  <a:pt x="705122" y="280266"/>
                </a:lnTo>
                <a:lnTo>
                  <a:pt x="659637" y="300622"/>
                </a:lnTo>
                <a:lnTo>
                  <a:pt x="614513" y="321632"/>
                </a:lnTo>
                <a:lnTo>
                  <a:pt x="569757" y="343290"/>
                </a:lnTo>
                <a:lnTo>
                  <a:pt x="525374" y="365590"/>
                </a:lnTo>
                <a:lnTo>
                  <a:pt x="481370" y="388527"/>
                </a:lnTo>
                <a:lnTo>
                  <a:pt x="437752" y="412093"/>
                </a:lnTo>
                <a:lnTo>
                  <a:pt x="394526" y="436283"/>
                </a:lnTo>
                <a:lnTo>
                  <a:pt x="351697" y="461092"/>
                </a:lnTo>
                <a:lnTo>
                  <a:pt x="309271" y="486512"/>
                </a:lnTo>
                <a:lnTo>
                  <a:pt x="267256" y="512538"/>
                </a:lnTo>
                <a:lnTo>
                  <a:pt x="225656" y="539164"/>
                </a:lnTo>
                <a:lnTo>
                  <a:pt x="184478" y="566383"/>
                </a:lnTo>
                <a:lnTo>
                  <a:pt x="143728" y="594191"/>
                </a:lnTo>
                <a:lnTo>
                  <a:pt x="0" y="703019"/>
                </a:lnTo>
                <a:lnTo>
                  <a:pt x="0" y="5989016"/>
                </a:lnTo>
                <a:lnTo>
                  <a:pt x="143728" y="6097844"/>
                </a:lnTo>
                <a:lnTo>
                  <a:pt x="182528" y="6124341"/>
                </a:lnTo>
                <a:lnTo>
                  <a:pt x="221717" y="6150305"/>
                </a:lnTo>
                <a:lnTo>
                  <a:pt x="261288" y="6175730"/>
                </a:lnTo>
                <a:lnTo>
                  <a:pt x="301238" y="6200612"/>
                </a:lnTo>
                <a:lnTo>
                  <a:pt x="341559" y="6224946"/>
                </a:lnTo>
                <a:lnTo>
                  <a:pt x="382249" y="6248726"/>
                </a:lnTo>
                <a:lnTo>
                  <a:pt x="624279" y="6374534"/>
                </a:lnTo>
                <a:lnTo>
                  <a:pt x="3463422" y="6374534"/>
                </a:lnTo>
                <a:lnTo>
                  <a:pt x="3642663" y="6288189"/>
                </a:lnTo>
                <a:lnTo>
                  <a:pt x="3684764" y="6264924"/>
                </a:lnTo>
                <a:lnTo>
                  <a:pt x="3726492" y="6241075"/>
                </a:lnTo>
                <a:lnTo>
                  <a:pt x="3767842" y="6216647"/>
                </a:lnTo>
                <a:lnTo>
                  <a:pt x="3808809" y="6191645"/>
                </a:lnTo>
                <a:lnTo>
                  <a:pt x="3849387" y="6166075"/>
                </a:lnTo>
                <a:lnTo>
                  <a:pt x="3889569" y="6139943"/>
                </a:lnTo>
                <a:lnTo>
                  <a:pt x="3929352" y="6113255"/>
                </a:lnTo>
                <a:lnTo>
                  <a:pt x="3968729" y="6086014"/>
                </a:lnTo>
                <a:lnTo>
                  <a:pt x="4007695" y="6058228"/>
                </a:lnTo>
                <a:lnTo>
                  <a:pt x="4046244" y="6029902"/>
                </a:lnTo>
                <a:lnTo>
                  <a:pt x="4084371" y="6001041"/>
                </a:lnTo>
                <a:lnTo>
                  <a:pt x="4122070" y="5971651"/>
                </a:lnTo>
                <a:lnTo>
                  <a:pt x="4159336" y="5941737"/>
                </a:lnTo>
                <a:lnTo>
                  <a:pt x="4196163" y="5911304"/>
                </a:lnTo>
                <a:lnTo>
                  <a:pt x="4232545" y="5880360"/>
                </a:lnTo>
                <a:lnTo>
                  <a:pt x="4268478" y="5848908"/>
                </a:lnTo>
                <a:lnTo>
                  <a:pt x="4303955" y="5816954"/>
                </a:lnTo>
                <a:lnTo>
                  <a:pt x="4338971" y="5784504"/>
                </a:lnTo>
                <a:lnTo>
                  <a:pt x="4373521" y="5751564"/>
                </a:lnTo>
                <a:lnTo>
                  <a:pt x="4407599" y="5718139"/>
                </a:lnTo>
                <a:lnTo>
                  <a:pt x="4441199" y="5684234"/>
                </a:lnTo>
                <a:lnTo>
                  <a:pt x="4474316" y="5649855"/>
                </a:lnTo>
                <a:lnTo>
                  <a:pt x="4506945" y="5615008"/>
                </a:lnTo>
                <a:lnTo>
                  <a:pt x="4539080" y="5579697"/>
                </a:lnTo>
                <a:lnTo>
                  <a:pt x="4570715" y="5543930"/>
                </a:lnTo>
                <a:lnTo>
                  <a:pt x="4601845" y="5507710"/>
                </a:lnTo>
                <a:lnTo>
                  <a:pt x="4632464" y="5471044"/>
                </a:lnTo>
                <a:lnTo>
                  <a:pt x="4662567" y="5433937"/>
                </a:lnTo>
                <a:lnTo>
                  <a:pt x="4692148" y="5396395"/>
                </a:lnTo>
                <a:lnTo>
                  <a:pt x="4721203" y="5358423"/>
                </a:lnTo>
                <a:lnTo>
                  <a:pt x="4749724" y="5320027"/>
                </a:lnTo>
                <a:lnTo>
                  <a:pt x="4777707" y="5281212"/>
                </a:lnTo>
                <a:lnTo>
                  <a:pt x="4805146" y="5241984"/>
                </a:lnTo>
                <a:lnTo>
                  <a:pt x="4832036" y="5202348"/>
                </a:lnTo>
                <a:lnTo>
                  <a:pt x="4858372" y="5162310"/>
                </a:lnTo>
                <a:lnTo>
                  <a:pt x="4884146" y="5121876"/>
                </a:lnTo>
                <a:lnTo>
                  <a:pt x="4909355" y="5081050"/>
                </a:lnTo>
                <a:lnTo>
                  <a:pt x="4933993" y="5039838"/>
                </a:lnTo>
                <a:lnTo>
                  <a:pt x="4958053" y="4998247"/>
                </a:lnTo>
                <a:lnTo>
                  <a:pt x="4981531" y="4956281"/>
                </a:lnTo>
                <a:lnTo>
                  <a:pt x="5004421" y="4913946"/>
                </a:lnTo>
                <a:lnTo>
                  <a:pt x="5026718" y="4871247"/>
                </a:lnTo>
                <a:lnTo>
                  <a:pt x="5048415" y="4828190"/>
                </a:lnTo>
                <a:lnTo>
                  <a:pt x="5069508" y="4784781"/>
                </a:lnTo>
                <a:lnTo>
                  <a:pt x="5089991" y="4741025"/>
                </a:lnTo>
                <a:lnTo>
                  <a:pt x="5109858" y="4696928"/>
                </a:lnTo>
                <a:lnTo>
                  <a:pt x="5129104" y="4652495"/>
                </a:lnTo>
                <a:lnTo>
                  <a:pt x="5147723" y="4607731"/>
                </a:lnTo>
                <a:lnTo>
                  <a:pt x="5165711" y="4562643"/>
                </a:lnTo>
                <a:lnTo>
                  <a:pt x="5183060" y="4517235"/>
                </a:lnTo>
                <a:lnTo>
                  <a:pt x="5199766" y="4471513"/>
                </a:lnTo>
                <a:lnTo>
                  <a:pt x="5215824" y="4425483"/>
                </a:lnTo>
                <a:lnTo>
                  <a:pt x="5231227" y="4379151"/>
                </a:lnTo>
                <a:lnTo>
                  <a:pt x="5245970" y="4332521"/>
                </a:lnTo>
                <a:lnTo>
                  <a:pt x="5260048" y="4285600"/>
                </a:lnTo>
                <a:lnTo>
                  <a:pt x="5273456" y="4238392"/>
                </a:lnTo>
                <a:lnTo>
                  <a:pt x="5286186" y="4190904"/>
                </a:lnTo>
                <a:lnTo>
                  <a:pt x="5298235" y="4143140"/>
                </a:lnTo>
                <a:lnTo>
                  <a:pt x="5309597" y="4095107"/>
                </a:lnTo>
                <a:lnTo>
                  <a:pt x="5320265" y="4046810"/>
                </a:lnTo>
                <a:lnTo>
                  <a:pt x="5330235" y="3998255"/>
                </a:lnTo>
                <a:lnTo>
                  <a:pt x="5339501" y="3949446"/>
                </a:lnTo>
                <a:lnTo>
                  <a:pt x="5348058" y="3900390"/>
                </a:lnTo>
                <a:lnTo>
                  <a:pt x="5355899" y="3851092"/>
                </a:lnTo>
                <a:lnTo>
                  <a:pt x="5363020" y="3801557"/>
                </a:lnTo>
                <a:lnTo>
                  <a:pt x="5369415" y="3751792"/>
                </a:lnTo>
                <a:lnTo>
                  <a:pt x="5375078" y="3701801"/>
                </a:lnTo>
                <a:lnTo>
                  <a:pt x="5380004" y="3651590"/>
                </a:lnTo>
                <a:lnTo>
                  <a:pt x="5384187" y="3601165"/>
                </a:lnTo>
                <a:lnTo>
                  <a:pt x="5387622" y="3550531"/>
                </a:lnTo>
                <a:lnTo>
                  <a:pt x="5390303" y="3499694"/>
                </a:lnTo>
                <a:lnTo>
                  <a:pt x="5392225" y="3448659"/>
                </a:lnTo>
                <a:lnTo>
                  <a:pt x="5393383" y="3397432"/>
                </a:lnTo>
                <a:lnTo>
                  <a:pt x="5393770" y="3346018"/>
                </a:lnTo>
                <a:lnTo>
                  <a:pt x="5393424" y="3297469"/>
                </a:lnTo>
                <a:lnTo>
                  <a:pt x="5392392" y="3249086"/>
                </a:lnTo>
                <a:lnTo>
                  <a:pt x="5390678" y="3200874"/>
                </a:lnTo>
                <a:lnTo>
                  <a:pt x="5388286" y="3152838"/>
                </a:lnTo>
                <a:lnTo>
                  <a:pt x="5385221" y="3104982"/>
                </a:lnTo>
                <a:lnTo>
                  <a:pt x="5381488" y="3057310"/>
                </a:lnTo>
                <a:lnTo>
                  <a:pt x="5377090" y="3009828"/>
                </a:lnTo>
                <a:lnTo>
                  <a:pt x="5372034" y="2962540"/>
                </a:lnTo>
                <a:lnTo>
                  <a:pt x="5366324" y="2915451"/>
                </a:lnTo>
                <a:lnTo>
                  <a:pt x="5359963" y="2868566"/>
                </a:lnTo>
                <a:lnTo>
                  <a:pt x="5352958" y="2821888"/>
                </a:lnTo>
                <a:lnTo>
                  <a:pt x="5345312" y="2775423"/>
                </a:lnTo>
                <a:lnTo>
                  <a:pt x="5337030" y="2729175"/>
                </a:lnTo>
                <a:lnTo>
                  <a:pt x="5328117" y="2683149"/>
                </a:lnTo>
                <a:lnTo>
                  <a:pt x="5318577" y="2637350"/>
                </a:lnTo>
                <a:lnTo>
                  <a:pt x="5308416" y="2591782"/>
                </a:lnTo>
                <a:lnTo>
                  <a:pt x="5297637" y="2546451"/>
                </a:lnTo>
                <a:lnTo>
                  <a:pt x="5286246" y="2501359"/>
                </a:lnTo>
                <a:lnTo>
                  <a:pt x="5274247" y="2456513"/>
                </a:lnTo>
                <a:lnTo>
                  <a:pt x="5261644" y="2411917"/>
                </a:lnTo>
                <a:lnTo>
                  <a:pt x="5248443" y="2367576"/>
                </a:lnTo>
                <a:lnTo>
                  <a:pt x="5234648" y="2323493"/>
                </a:lnTo>
                <a:lnTo>
                  <a:pt x="5220264" y="2279675"/>
                </a:lnTo>
                <a:lnTo>
                  <a:pt x="5205294" y="2236124"/>
                </a:lnTo>
                <a:lnTo>
                  <a:pt x="5189745" y="2192847"/>
                </a:lnTo>
                <a:lnTo>
                  <a:pt x="5173621" y="2149848"/>
                </a:lnTo>
                <a:lnTo>
                  <a:pt x="5156926" y="2107132"/>
                </a:lnTo>
                <a:lnTo>
                  <a:pt x="5139664" y="2064702"/>
                </a:lnTo>
                <a:lnTo>
                  <a:pt x="5121842" y="2022564"/>
                </a:lnTo>
                <a:lnTo>
                  <a:pt x="5103462" y="1980722"/>
                </a:lnTo>
                <a:lnTo>
                  <a:pt x="5084531" y="1939182"/>
                </a:lnTo>
                <a:lnTo>
                  <a:pt x="5065051" y="1897947"/>
                </a:lnTo>
                <a:lnTo>
                  <a:pt x="5045029" y="1857023"/>
                </a:lnTo>
                <a:lnTo>
                  <a:pt x="5024469" y="1816413"/>
                </a:lnTo>
                <a:lnTo>
                  <a:pt x="5003376" y="1776123"/>
                </a:lnTo>
                <a:lnTo>
                  <a:pt x="4981753" y="1736158"/>
                </a:lnTo>
                <a:lnTo>
                  <a:pt x="4959606" y="1696521"/>
                </a:lnTo>
                <a:lnTo>
                  <a:pt x="4936940" y="1657218"/>
                </a:lnTo>
                <a:lnTo>
                  <a:pt x="4913759" y="1618253"/>
                </a:lnTo>
                <a:lnTo>
                  <a:pt x="4890067" y="1579631"/>
                </a:lnTo>
                <a:lnTo>
                  <a:pt x="4865870" y="1541357"/>
                </a:lnTo>
                <a:lnTo>
                  <a:pt x="4841172" y="1503435"/>
                </a:lnTo>
                <a:lnTo>
                  <a:pt x="4815977" y="1465869"/>
                </a:lnTo>
                <a:lnTo>
                  <a:pt x="4790291" y="1428665"/>
                </a:lnTo>
                <a:lnTo>
                  <a:pt x="4764118" y="1391828"/>
                </a:lnTo>
                <a:lnTo>
                  <a:pt x="4737462" y="1355361"/>
                </a:lnTo>
                <a:lnTo>
                  <a:pt x="4710329" y="1319269"/>
                </a:lnTo>
                <a:lnTo>
                  <a:pt x="4682723" y="1283558"/>
                </a:lnTo>
                <a:lnTo>
                  <a:pt x="4654648" y="1248231"/>
                </a:lnTo>
                <a:lnTo>
                  <a:pt x="4626109" y="1213293"/>
                </a:lnTo>
                <a:lnTo>
                  <a:pt x="4597112" y="1178750"/>
                </a:lnTo>
                <a:lnTo>
                  <a:pt x="4567659" y="1144605"/>
                </a:lnTo>
                <a:lnTo>
                  <a:pt x="4537757" y="1110864"/>
                </a:lnTo>
                <a:lnTo>
                  <a:pt x="4507410" y="1077531"/>
                </a:lnTo>
                <a:lnTo>
                  <a:pt x="4476622" y="1044610"/>
                </a:lnTo>
                <a:lnTo>
                  <a:pt x="4445399" y="1012107"/>
                </a:lnTo>
                <a:lnTo>
                  <a:pt x="4413744" y="980025"/>
                </a:lnTo>
                <a:lnTo>
                  <a:pt x="4381662" y="948370"/>
                </a:lnTo>
                <a:lnTo>
                  <a:pt x="4349159" y="917147"/>
                </a:lnTo>
                <a:lnTo>
                  <a:pt x="4316238" y="886359"/>
                </a:lnTo>
                <a:lnTo>
                  <a:pt x="4282905" y="856012"/>
                </a:lnTo>
                <a:lnTo>
                  <a:pt x="4249164" y="826110"/>
                </a:lnTo>
                <a:lnTo>
                  <a:pt x="4215019" y="796657"/>
                </a:lnTo>
                <a:lnTo>
                  <a:pt x="4180476" y="767660"/>
                </a:lnTo>
                <a:lnTo>
                  <a:pt x="4145538" y="739121"/>
                </a:lnTo>
                <a:lnTo>
                  <a:pt x="4110211" y="711046"/>
                </a:lnTo>
                <a:lnTo>
                  <a:pt x="4074500" y="683440"/>
                </a:lnTo>
                <a:lnTo>
                  <a:pt x="4038408" y="656307"/>
                </a:lnTo>
                <a:lnTo>
                  <a:pt x="4001941" y="629651"/>
                </a:lnTo>
                <a:lnTo>
                  <a:pt x="3965104" y="603478"/>
                </a:lnTo>
                <a:lnTo>
                  <a:pt x="3927900" y="577792"/>
                </a:lnTo>
                <a:lnTo>
                  <a:pt x="3890334" y="552597"/>
                </a:lnTo>
                <a:lnTo>
                  <a:pt x="3852412" y="527899"/>
                </a:lnTo>
                <a:lnTo>
                  <a:pt x="3814138" y="503702"/>
                </a:lnTo>
                <a:lnTo>
                  <a:pt x="3775516" y="480010"/>
                </a:lnTo>
                <a:lnTo>
                  <a:pt x="3736551" y="456829"/>
                </a:lnTo>
                <a:lnTo>
                  <a:pt x="3697248" y="434163"/>
                </a:lnTo>
                <a:lnTo>
                  <a:pt x="3657611" y="412016"/>
                </a:lnTo>
                <a:lnTo>
                  <a:pt x="3617646" y="390393"/>
                </a:lnTo>
                <a:lnTo>
                  <a:pt x="3577356" y="369300"/>
                </a:lnTo>
                <a:lnTo>
                  <a:pt x="3536746" y="348740"/>
                </a:lnTo>
                <a:lnTo>
                  <a:pt x="3495822" y="328718"/>
                </a:lnTo>
                <a:lnTo>
                  <a:pt x="3454587" y="309238"/>
                </a:lnTo>
                <a:lnTo>
                  <a:pt x="3413047" y="290307"/>
                </a:lnTo>
                <a:lnTo>
                  <a:pt x="3371205" y="271927"/>
                </a:lnTo>
                <a:lnTo>
                  <a:pt x="3329067" y="254105"/>
                </a:lnTo>
                <a:lnTo>
                  <a:pt x="3286637" y="236843"/>
                </a:lnTo>
                <a:lnTo>
                  <a:pt x="3243921" y="220148"/>
                </a:lnTo>
                <a:lnTo>
                  <a:pt x="3200922" y="204024"/>
                </a:lnTo>
                <a:lnTo>
                  <a:pt x="3157645" y="188475"/>
                </a:lnTo>
                <a:lnTo>
                  <a:pt x="3114094" y="173505"/>
                </a:lnTo>
                <a:lnTo>
                  <a:pt x="3070276" y="159121"/>
                </a:lnTo>
                <a:lnTo>
                  <a:pt x="3026193" y="145326"/>
                </a:lnTo>
                <a:lnTo>
                  <a:pt x="2981852" y="132125"/>
                </a:lnTo>
                <a:lnTo>
                  <a:pt x="2937256" y="119522"/>
                </a:lnTo>
                <a:lnTo>
                  <a:pt x="2892410" y="107523"/>
                </a:lnTo>
                <a:lnTo>
                  <a:pt x="2847318" y="96132"/>
                </a:lnTo>
                <a:lnTo>
                  <a:pt x="2801987" y="85353"/>
                </a:lnTo>
                <a:lnTo>
                  <a:pt x="2756419" y="75192"/>
                </a:lnTo>
                <a:lnTo>
                  <a:pt x="2710620" y="65652"/>
                </a:lnTo>
                <a:lnTo>
                  <a:pt x="2664594" y="56739"/>
                </a:lnTo>
                <a:lnTo>
                  <a:pt x="2618346" y="48457"/>
                </a:lnTo>
                <a:lnTo>
                  <a:pt x="2571881" y="40811"/>
                </a:lnTo>
                <a:lnTo>
                  <a:pt x="2525203" y="33806"/>
                </a:lnTo>
                <a:lnTo>
                  <a:pt x="2478318" y="27445"/>
                </a:lnTo>
                <a:lnTo>
                  <a:pt x="2431229" y="21735"/>
                </a:lnTo>
                <a:lnTo>
                  <a:pt x="2383941" y="16679"/>
                </a:lnTo>
                <a:lnTo>
                  <a:pt x="2336459" y="12281"/>
                </a:lnTo>
                <a:lnTo>
                  <a:pt x="2288787" y="8548"/>
                </a:lnTo>
                <a:lnTo>
                  <a:pt x="2240931" y="5483"/>
                </a:lnTo>
                <a:lnTo>
                  <a:pt x="2192895" y="3091"/>
                </a:lnTo>
                <a:lnTo>
                  <a:pt x="2144683" y="1377"/>
                </a:lnTo>
                <a:lnTo>
                  <a:pt x="2096300" y="345"/>
                </a:lnTo>
                <a:lnTo>
                  <a:pt x="204775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647701"/>
            <a:ext cx="5229860" cy="6210300"/>
          </a:xfrm>
          <a:custGeom>
            <a:avLst/>
            <a:gdLst/>
            <a:ahLst/>
            <a:cxnLst/>
            <a:rect l="l" t="t" r="r" b="b"/>
            <a:pathLst>
              <a:path w="5229860" h="6210300">
                <a:moveTo>
                  <a:pt x="2614631" y="50800"/>
                </a:moveTo>
                <a:lnTo>
                  <a:pt x="1484464" y="50800"/>
                </a:lnTo>
                <a:lnTo>
                  <a:pt x="1000325" y="177800"/>
                </a:lnTo>
                <a:lnTo>
                  <a:pt x="953634" y="203200"/>
                </a:lnTo>
                <a:lnTo>
                  <a:pt x="861276" y="228600"/>
                </a:lnTo>
                <a:lnTo>
                  <a:pt x="815622" y="254000"/>
                </a:lnTo>
                <a:lnTo>
                  <a:pt x="770326" y="266700"/>
                </a:lnTo>
                <a:lnTo>
                  <a:pt x="680836" y="317500"/>
                </a:lnTo>
                <a:lnTo>
                  <a:pt x="636654" y="330200"/>
                </a:lnTo>
                <a:lnTo>
                  <a:pt x="506439" y="406400"/>
                </a:lnTo>
                <a:lnTo>
                  <a:pt x="379855" y="482600"/>
                </a:lnTo>
                <a:lnTo>
                  <a:pt x="257077" y="558800"/>
                </a:lnTo>
                <a:lnTo>
                  <a:pt x="177425" y="609600"/>
                </a:lnTo>
                <a:lnTo>
                  <a:pt x="138278" y="647700"/>
                </a:lnTo>
                <a:lnTo>
                  <a:pt x="61375" y="698500"/>
                </a:lnTo>
                <a:lnTo>
                  <a:pt x="23631" y="736600"/>
                </a:lnTo>
                <a:lnTo>
                  <a:pt x="0" y="749300"/>
                </a:lnTo>
                <a:lnTo>
                  <a:pt x="0" y="5626100"/>
                </a:lnTo>
                <a:lnTo>
                  <a:pt x="23631" y="5638800"/>
                </a:lnTo>
                <a:lnTo>
                  <a:pt x="63184" y="5676900"/>
                </a:lnTo>
                <a:lnTo>
                  <a:pt x="103257" y="5702300"/>
                </a:lnTo>
                <a:lnTo>
                  <a:pt x="143842" y="5740400"/>
                </a:lnTo>
                <a:lnTo>
                  <a:pt x="184933" y="5765800"/>
                </a:lnTo>
                <a:lnTo>
                  <a:pt x="226522" y="5803900"/>
                </a:lnTo>
                <a:lnTo>
                  <a:pt x="311164" y="5854700"/>
                </a:lnTo>
                <a:lnTo>
                  <a:pt x="441678" y="5930900"/>
                </a:lnTo>
                <a:lnTo>
                  <a:pt x="576274" y="6007100"/>
                </a:lnTo>
                <a:lnTo>
                  <a:pt x="714752" y="6083300"/>
                </a:lnTo>
                <a:lnTo>
                  <a:pt x="761739" y="6096000"/>
                </a:lnTo>
                <a:lnTo>
                  <a:pt x="809129" y="6121400"/>
                </a:lnTo>
                <a:lnTo>
                  <a:pt x="856913" y="6134100"/>
                </a:lnTo>
                <a:lnTo>
                  <a:pt x="905083" y="6159500"/>
                </a:lnTo>
                <a:lnTo>
                  <a:pt x="953633" y="6172200"/>
                </a:lnTo>
                <a:lnTo>
                  <a:pt x="1077938" y="6210300"/>
                </a:lnTo>
                <a:lnTo>
                  <a:pt x="3022793" y="6210300"/>
                </a:lnTo>
                <a:lnTo>
                  <a:pt x="3286372" y="6121400"/>
                </a:lnTo>
                <a:lnTo>
                  <a:pt x="3330131" y="6096000"/>
                </a:lnTo>
                <a:lnTo>
                  <a:pt x="3373547" y="6083300"/>
                </a:lnTo>
                <a:lnTo>
                  <a:pt x="3416616" y="6057900"/>
                </a:lnTo>
                <a:lnTo>
                  <a:pt x="3459331" y="6045200"/>
                </a:lnTo>
                <a:lnTo>
                  <a:pt x="3585298" y="5969000"/>
                </a:lnTo>
                <a:lnTo>
                  <a:pt x="3626541" y="5956300"/>
                </a:lnTo>
                <a:lnTo>
                  <a:pt x="3747951" y="5880100"/>
                </a:lnTo>
                <a:lnTo>
                  <a:pt x="3826900" y="5829300"/>
                </a:lnTo>
                <a:lnTo>
                  <a:pt x="3904202" y="5778500"/>
                </a:lnTo>
                <a:lnTo>
                  <a:pt x="3942221" y="5740400"/>
                </a:lnTo>
                <a:lnTo>
                  <a:pt x="4016966" y="5689600"/>
                </a:lnTo>
                <a:lnTo>
                  <a:pt x="4053680" y="5664200"/>
                </a:lnTo>
                <a:lnTo>
                  <a:pt x="4089947" y="5626100"/>
                </a:lnTo>
                <a:lnTo>
                  <a:pt x="4125762" y="5600700"/>
                </a:lnTo>
                <a:lnTo>
                  <a:pt x="4161118" y="5562600"/>
                </a:lnTo>
                <a:lnTo>
                  <a:pt x="4196010" y="5537200"/>
                </a:lnTo>
                <a:lnTo>
                  <a:pt x="4230433" y="5499100"/>
                </a:lnTo>
                <a:lnTo>
                  <a:pt x="4264379" y="5473700"/>
                </a:lnTo>
                <a:lnTo>
                  <a:pt x="4297844" y="5435600"/>
                </a:lnTo>
                <a:lnTo>
                  <a:pt x="4330821" y="5410200"/>
                </a:lnTo>
                <a:lnTo>
                  <a:pt x="4363305" y="5372100"/>
                </a:lnTo>
                <a:lnTo>
                  <a:pt x="4395290" y="5334000"/>
                </a:lnTo>
                <a:lnTo>
                  <a:pt x="4426770" y="5295900"/>
                </a:lnTo>
                <a:lnTo>
                  <a:pt x="4457740" y="5270500"/>
                </a:lnTo>
                <a:lnTo>
                  <a:pt x="4488192" y="5232400"/>
                </a:lnTo>
                <a:lnTo>
                  <a:pt x="4518123" y="5194300"/>
                </a:lnTo>
                <a:lnTo>
                  <a:pt x="4547525" y="5156200"/>
                </a:lnTo>
                <a:lnTo>
                  <a:pt x="4576393" y="5118100"/>
                </a:lnTo>
                <a:lnTo>
                  <a:pt x="4604721" y="5080000"/>
                </a:lnTo>
                <a:lnTo>
                  <a:pt x="4632503" y="5041900"/>
                </a:lnTo>
                <a:lnTo>
                  <a:pt x="4659734" y="5003800"/>
                </a:lnTo>
                <a:lnTo>
                  <a:pt x="4686408" y="4965700"/>
                </a:lnTo>
                <a:lnTo>
                  <a:pt x="4712518" y="4927600"/>
                </a:lnTo>
                <a:lnTo>
                  <a:pt x="4738060" y="4889500"/>
                </a:lnTo>
                <a:lnTo>
                  <a:pt x="4763027" y="4851400"/>
                </a:lnTo>
                <a:lnTo>
                  <a:pt x="4787413" y="4813300"/>
                </a:lnTo>
                <a:lnTo>
                  <a:pt x="4811212" y="4762500"/>
                </a:lnTo>
                <a:lnTo>
                  <a:pt x="4834419" y="4724400"/>
                </a:lnTo>
                <a:lnTo>
                  <a:pt x="4857028" y="4686300"/>
                </a:lnTo>
                <a:lnTo>
                  <a:pt x="4879034" y="4648200"/>
                </a:lnTo>
                <a:lnTo>
                  <a:pt x="4900429" y="4597400"/>
                </a:lnTo>
                <a:lnTo>
                  <a:pt x="4921209" y="4559300"/>
                </a:lnTo>
                <a:lnTo>
                  <a:pt x="4941367" y="4508500"/>
                </a:lnTo>
                <a:lnTo>
                  <a:pt x="4960898" y="4470400"/>
                </a:lnTo>
                <a:lnTo>
                  <a:pt x="4979796" y="4432300"/>
                </a:lnTo>
                <a:lnTo>
                  <a:pt x="4998056" y="4381500"/>
                </a:lnTo>
                <a:lnTo>
                  <a:pt x="5015670" y="4343400"/>
                </a:lnTo>
                <a:lnTo>
                  <a:pt x="5032634" y="4292600"/>
                </a:lnTo>
                <a:lnTo>
                  <a:pt x="5048942" y="4254500"/>
                </a:lnTo>
                <a:lnTo>
                  <a:pt x="5064587" y="4203700"/>
                </a:lnTo>
                <a:lnTo>
                  <a:pt x="5079565" y="4152900"/>
                </a:lnTo>
                <a:lnTo>
                  <a:pt x="5093868" y="4114800"/>
                </a:lnTo>
                <a:lnTo>
                  <a:pt x="5107492" y="4064000"/>
                </a:lnTo>
                <a:lnTo>
                  <a:pt x="5120431" y="4013200"/>
                </a:lnTo>
                <a:lnTo>
                  <a:pt x="5132678" y="3975100"/>
                </a:lnTo>
                <a:lnTo>
                  <a:pt x="5144228" y="3924300"/>
                </a:lnTo>
                <a:lnTo>
                  <a:pt x="5155075" y="3873500"/>
                </a:lnTo>
                <a:lnTo>
                  <a:pt x="5165213" y="3835400"/>
                </a:lnTo>
                <a:lnTo>
                  <a:pt x="5174637" y="3784600"/>
                </a:lnTo>
                <a:lnTo>
                  <a:pt x="5183340" y="3733800"/>
                </a:lnTo>
                <a:lnTo>
                  <a:pt x="5191317" y="3683000"/>
                </a:lnTo>
                <a:lnTo>
                  <a:pt x="5198562" y="3632200"/>
                </a:lnTo>
                <a:lnTo>
                  <a:pt x="5205069" y="3581400"/>
                </a:lnTo>
                <a:lnTo>
                  <a:pt x="5210832" y="3543300"/>
                </a:lnTo>
                <a:lnTo>
                  <a:pt x="5215846" y="3492500"/>
                </a:lnTo>
                <a:lnTo>
                  <a:pt x="5220105" y="3441700"/>
                </a:lnTo>
                <a:lnTo>
                  <a:pt x="5223602" y="3390900"/>
                </a:lnTo>
                <a:lnTo>
                  <a:pt x="5226332" y="3340100"/>
                </a:lnTo>
                <a:lnTo>
                  <a:pt x="5228289" y="3289300"/>
                </a:lnTo>
                <a:lnTo>
                  <a:pt x="5229468" y="3238500"/>
                </a:lnTo>
                <a:lnTo>
                  <a:pt x="5229862" y="3187700"/>
                </a:lnTo>
                <a:lnTo>
                  <a:pt x="5229503" y="3136900"/>
                </a:lnTo>
                <a:lnTo>
                  <a:pt x="5228430" y="3086100"/>
                </a:lnTo>
                <a:lnTo>
                  <a:pt x="5226647" y="3048000"/>
                </a:lnTo>
                <a:lnTo>
                  <a:pt x="5224160" y="2997200"/>
                </a:lnTo>
                <a:lnTo>
                  <a:pt x="5220974" y="2946400"/>
                </a:lnTo>
                <a:lnTo>
                  <a:pt x="5217094" y="2895600"/>
                </a:lnTo>
                <a:lnTo>
                  <a:pt x="5212524" y="2857500"/>
                </a:lnTo>
                <a:lnTo>
                  <a:pt x="5207271" y="2806700"/>
                </a:lnTo>
                <a:lnTo>
                  <a:pt x="5201338" y="2755900"/>
                </a:lnTo>
                <a:lnTo>
                  <a:pt x="5194732" y="2717800"/>
                </a:lnTo>
                <a:lnTo>
                  <a:pt x="5187456" y="2667000"/>
                </a:lnTo>
                <a:lnTo>
                  <a:pt x="5179517" y="2616200"/>
                </a:lnTo>
                <a:lnTo>
                  <a:pt x="5170919" y="2578100"/>
                </a:lnTo>
                <a:lnTo>
                  <a:pt x="5161667" y="2527300"/>
                </a:lnTo>
                <a:lnTo>
                  <a:pt x="5151767" y="2489200"/>
                </a:lnTo>
                <a:lnTo>
                  <a:pt x="5141223" y="2438400"/>
                </a:lnTo>
                <a:lnTo>
                  <a:pt x="5130041" y="2400300"/>
                </a:lnTo>
                <a:lnTo>
                  <a:pt x="5118225" y="2349500"/>
                </a:lnTo>
                <a:lnTo>
                  <a:pt x="5105780" y="2311400"/>
                </a:lnTo>
                <a:lnTo>
                  <a:pt x="5092713" y="2260600"/>
                </a:lnTo>
                <a:lnTo>
                  <a:pt x="5079027" y="2222500"/>
                </a:lnTo>
                <a:lnTo>
                  <a:pt x="5064728" y="2171700"/>
                </a:lnTo>
                <a:lnTo>
                  <a:pt x="5049820" y="2133600"/>
                </a:lnTo>
                <a:lnTo>
                  <a:pt x="5034310" y="2082800"/>
                </a:lnTo>
                <a:lnTo>
                  <a:pt x="5018201" y="2044700"/>
                </a:lnTo>
                <a:lnTo>
                  <a:pt x="5001499" y="2006600"/>
                </a:lnTo>
                <a:lnTo>
                  <a:pt x="4984210" y="1955800"/>
                </a:lnTo>
                <a:lnTo>
                  <a:pt x="4966337" y="1917700"/>
                </a:lnTo>
                <a:lnTo>
                  <a:pt x="4947887" y="1879600"/>
                </a:lnTo>
                <a:lnTo>
                  <a:pt x="4928864" y="1841500"/>
                </a:lnTo>
                <a:lnTo>
                  <a:pt x="4909274" y="1790700"/>
                </a:lnTo>
                <a:lnTo>
                  <a:pt x="4889120" y="1752600"/>
                </a:lnTo>
                <a:lnTo>
                  <a:pt x="4868409" y="1714500"/>
                </a:lnTo>
                <a:lnTo>
                  <a:pt x="4847146" y="1676400"/>
                </a:lnTo>
                <a:lnTo>
                  <a:pt x="4825335" y="1638300"/>
                </a:lnTo>
                <a:lnTo>
                  <a:pt x="4802982" y="1600200"/>
                </a:lnTo>
                <a:lnTo>
                  <a:pt x="4780091" y="1562100"/>
                </a:lnTo>
                <a:lnTo>
                  <a:pt x="4756668" y="1524000"/>
                </a:lnTo>
                <a:lnTo>
                  <a:pt x="4732718" y="1473200"/>
                </a:lnTo>
                <a:lnTo>
                  <a:pt x="4708245" y="1447800"/>
                </a:lnTo>
                <a:lnTo>
                  <a:pt x="4683256" y="1409700"/>
                </a:lnTo>
                <a:lnTo>
                  <a:pt x="4657754" y="1371600"/>
                </a:lnTo>
                <a:lnTo>
                  <a:pt x="4631746" y="1333500"/>
                </a:lnTo>
                <a:lnTo>
                  <a:pt x="4605235" y="1295400"/>
                </a:lnTo>
                <a:lnTo>
                  <a:pt x="4578228" y="1257300"/>
                </a:lnTo>
                <a:lnTo>
                  <a:pt x="4550729" y="1219200"/>
                </a:lnTo>
                <a:lnTo>
                  <a:pt x="4522743" y="1193800"/>
                </a:lnTo>
                <a:lnTo>
                  <a:pt x="4494275" y="1155700"/>
                </a:lnTo>
                <a:lnTo>
                  <a:pt x="4465331" y="1117600"/>
                </a:lnTo>
                <a:lnTo>
                  <a:pt x="4435915" y="1079500"/>
                </a:lnTo>
                <a:lnTo>
                  <a:pt x="4406033" y="1054100"/>
                </a:lnTo>
                <a:lnTo>
                  <a:pt x="4375689" y="1016000"/>
                </a:lnTo>
                <a:lnTo>
                  <a:pt x="4344889" y="990600"/>
                </a:lnTo>
                <a:lnTo>
                  <a:pt x="4313637" y="952500"/>
                </a:lnTo>
                <a:lnTo>
                  <a:pt x="4281939" y="927100"/>
                </a:lnTo>
                <a:lnTo>
                  <a:pt x="4249800" y="889000"/>
                </a:lnTo>
                <a:lnTo>
                  <a:pt x="4217225" y="863600"/>
                </a:lnTo>
                <a:lnTo>
                  <a:pt x="4184218" y="825500"/>
                </a:lnTo>
                <a:lnTo>
                  <a:pt x="4116932" y="774700"/>
                </a:lnTo>
                <a:lnTo>
                  <a:pt x="4082663" y="736600"/>
                </a:lnTo>
                <a:lnTo>
                  <a:pt x="4012897" y="685800"/>
                </a:lnTo>
                <a:lnTo>
                  <a:pt x="3941527" y="635000"/>
                </a:lnTo>
                <a:lnTo>
                  <a:pt x="3868595" y="584200"/>
                </a:lnTo>
                <a:lnTo>
                  <a:pt x="3794141" y="533400"/>
                </a:lnTo>
                <a:lnTo>
                  <a:pt x="3679695" y="457200"/>
                </a:lnTo>
                <a:lnTo>
                  <a:pt x="3601613" y="406400"/>
                </a:lnTo>
                <a:lnTo>
                  <a:pt x="3562051" y="393700"/>
                </a:lnTo>
                <a:lnTo>
                  <a:pt x="3481914" y="342900"/>
                </a:lnTo>
                <a:lnTo>
                  <a:pt x="3441348" y="330200"/>
                </a:lnTo>
                <a:lnTo>
                  <a:pt x="3400456" y="304800"/>
                </a:lnTo>
                <a:lnTo>
                  <a:pt x="3359246" y="292100"/>
                </a:lnTo>
                <a:lnTo>
                  <a:pt x="3317720" y="266700"/>
                </a:lnTo>
                <a:lnTo>
                  <a:pt x="3275884" y="254000"/>
                </a:lnTo>
                <a:lnTo>
                  <a:pt x="3233744" y="228600"/>
                </a:lnTo>
                <a:lnTo>
                  <a:pt x="3105547" y="190500"/>
                </a:lnTo>
                <a:lnTo>
                  <a:pt x="3062239" y="165100"/>
                </a:lnTo>
                <a:lnTo>
                  <a:pt x="2796702" y="88900"/>
                </a:lnTo>
                <a:lnTo>
                  <a:pt x="2751545" y="88900"/>
                </a:lnTo>
                <a:lnTo>
                  <a:pt x="2614631" y="50800"/>
                </a:lnTo>
                <a:close/>
              </a:path>
              <a:path w="5229860" h="6210300">
                <a:moveTo>
                  <a:pt x="2522202" y="38100"/>
                </a:moveTo>
                <a:lnTo>
                  <a:pt x="1584717" y="38100"/>
                </a:lnTo>
                <a:lnTo>
                  <a:pt x="1534460" y="50800"/>
                </a:lnTo>
                <a:lnTo>
                  <a:pt x="2568528" y="50800"/>
                </a:lnTo>
                <a:lnTo>
                  <a:pt x="2522202" y="38100"/>
                </a:lnTo>
                <a:close/>
              </a:path>
              <a:path w="5229860" h="6210300">
                <a:moveTo>
                  <a:pt x="2428899" y="25400"/>
                </a:moveTo>
                <a:lnTo>
                  <a:pt x="1685991" y="25400"/>
                </a:lnTo>
                <a:lnTo>
                  <a:pt x="1635229" y="38100"/>
                </a:lnTo>
                <a:lnTo>
                  <a:pt x="2475657" y="38100"/>
                </a:lnTo>
                <a:lnTo>
                  <a:pt x="2428899" y="25400"/>
                </a:lnTo>
                <a:close/>
              </a:path>
              <a:path w="5229860" h="6210300">
                <a:moveTo>
                  <a:pt x="2334762" y="12700"/>
                </a:moveTo>
                <a:lnTo>
                  <a:pt x="1788235" y="12700"/>
                </a:lnTo>
                <a:lnTo>
                  <a:pt x="1736995" y="25400"/>
                </a:lnTo>
                <a:lnTo>
                  <a:pt x="2381932" y="25400"/>
                </a:lnTo>
                <a:lnTo>
                  <a:pt x="2334762" y="12700"/>
                </a:lnTo>
                <a:close/>
              </a:path>
              <a:path w="5229860" h="6210300">
                <a:moveTo>
                  <a:pt x="2047750" y="0"/>
                </a:moveTo>
                <a:lnTo>
                  <a:pt x="1995427" y="12700"/>
                </a:lnTo>
                <a:lnTo>
                  <a:pt x="2096035" y="12700"/>
                </a:lnTo>
                <a:lnTo>
                  <a:pt x="2047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3762" y="1"/>
            <a:ext cx="4480560" cy="2514600"/>
          </a:xfrm>
          <a:custGeom>
            <a:avLst/>
            <a:gdLst/>
            <a:ahLst/>
            <a:cxnLst/>
            <a:rect l="l" t="t" r="r" b="b"/>
            <a:pathLst>
              <a:path w="4480559" h="2514600">
                <a:moveTo>
                  <a:pt x="4462178" y="0"/>
                </a:moveTo>
                <a:lnTo>
                  <a:pt x="18381" y="0"/>
                </a:lnTo>
                <a:lnTo>
                  <a:pt x="11567" y="44657"/>
                </a:lnTo>
                <a:lnTo>
                  <a:pt x="7426" y="89975"/>
                </a:lnTo>
                <a:lnTo>
                  <a:pt x="4191" y="135548"/>
                </a:lnTo>
                <a:lnTo>
                  <a:pt x="1868" y="181369"/>
                </a:lnTo>
                <a:lnTo>
                  <a:pt x="468" y="227426"/>
                </a:lnTo>
                <a:lnTo>
                  <a:pt x="0" y="273712"/>
                </a:lnTo>
                <a:lnTo>
                  <a:pt x="505" y="321798"/>
                </a:lnTo>
                <a:lnTo>
                  <a:pt x="2016" y="369636"/>
                </a:lnTo>
                <a:lnTo>
                  <a:pt x="4522" y="417216"/>
                </a:lnTo>
                <a:lnTo>
                  <a:pt x="8012" y="464530"/>
                </a:lnTo>
                <a:lnTo>
                  <a:pt x="12477" y="511566"/>
                </a:lnTo>
                <a:lnTo>
                  <a:pt x="17906" y="558314"/>
                </a:lnTo>
                <a:lnTo>
                  <a:pt x="24290" y="604765"/>
                </a:lnTo>
                <a:lnTo>
                  <a:pt x="31618" y="650907"/>
                </a:lnTo>
                <a:lnTo>
                  <a:pt x="39880" y="696732"/>
                </a:lnTo>
                <a:lnTo>
                  <a:pt x="49067" y="742229"/>
                </a:lnTo>
                <a:lnTo>
                  <a:pt x="59167" y="787388"/>
                </a:lnTo>
                <a:lnTo>
                  <a:pt x="70171" y="832199"/>
                </a:lnTo>
                <a:lnTo>
                  <a:pt x="82069" y="876651"/>
                </a:lnTo>
                <a:lnTo>
                  <a:pt x="94851" y="920735"/>
                </a:lnTo>
                <a:lnTo>
                  <a:pt x="108506" y="964440"/>
                </a:lnTo>
                <a:lnTo>
                  <a:pt x="123025" y="1007757"/>
                </a:lnTo>
                <a:lnTo>
                  <a:pt x="138397" y="1050675"/>
                </a:lnTo>
                <a:lnTo>
                  <a:pt x="154612" y="1093184"/>
                </a:lnTo>
                <a:lnTo>
                  <a:pt x="171661" y="1135274"/>
                </a:lnTo>
                <a:lnTo>
                  <a:pt x="189532" y="1176936"/>
                </a:lnTo>
                <a:lnTo>
                  <a:pt x="208217" y="1218158"/>
                </a:lnTo>
                <a:lnTo>
                  <a:pt x="227704" y="1258931"/>
                </a:lnTo>
                <a:lnTo>
                  <a:pt x="247984" y="1299244"/>
                </a:lnTo>
                <a:lnTo>
                  <a:pt x="269047" y="1339088"/>
                </a:lnTo>
                <a:lnTo>
                  <a:pt x="290882" y="1378453"/>
                </a:lnTo>
                <a:lnTo>
                  <a:pt x="313480" y="1417328"/>
                </a:lnTo>
                <a:lnTo>
                  <a:pt x="336830" y="1455703"/>
                </a:lnTo>
                <a:lnTo>
                  <a:pt x="360923" y="1493568"/>
                </a:lnTo>
                <a:lnTo>
                  <a:pt x="385747" y="1530914"/>
                </a:lnTo>
                <a:lnTo>
                  <a:pt x="411293" y="1567729"/>
                </a:lnTo>
                <a:lnTo>
                  <a:pt x="437552" y="1604004"/>
                </a:lnTo>
                <a:lnTo>
                  <a:pt x="464512" y="1639729"/>
                </a:lnTo>
                <a:lnTo>
                  <a:pt x="492164" y="1674893"/>
                </a:lnTo>
                <a:lnTo>
                  <a:pt x="520498" y="1709487"/>
                </a:lnTo>
                <a:lnTo>
                  <a:pt x="549503" y="1743501"/>
                </a:lnTo>
                <a:lnTo>
                  <a:pt x="579169" y="1776923"/>
                </a:lnTo>
                <a:lnTo>
                  <a:pt x="609487" y="1809745"/>
                </a:lnTo>
                <a:lnTo>
                  <a:pt x="640446" y="1841956"/>
                </a:lnTo>
                <a:lnTo>
                  <a:pt x="672036" y="1873546"/>
                </a:lnTo>
                <a:lnTo>
                  <a:pt x="704247" y="1904505"/>
                </a:lnTo>
                <a:lnTo>
                  <a:pt x="737069" y="1934823"/>
                </a:lnTo>
                <a:lnTo>
                  <a:pt x="770491" y="1964489"/>
                </a:lnTo>
                <a:lnTo>
                  <a:pt x="804505" y="1993494"/>
                </a:lnTo>
                <a:lnTo>
                  <a:pt x="839099" y="2021828"/>
                </a:lnTo>
                <a:lnTo>
                  <a:pt x="874263" y="2049480"/>
                </a:lnTo>
                <a:lnTo>
                  <a:pt x="909988" y="2076440"/>
                </a:lnTo>
                <a:lnTo>
                  <a:pt x="946263" y="2102698"/>
                </a:lnTo>
                <a:lnTo>
                  <a:pt x="983078" y="2128245"/>
                </a:lnTo>
                <a:lnTo>
                  <a:pt x="1020424" y="2153069"/>
                </a:lnTo>
                <a:lnTo>
                  <a:pt x="1058289" y="2177162"/>
                </a:lnTo>
                <a:lnTo>
                  <a:pt x="1096664" y="2200512"/>
                </a:lnTo>
                <a:lnTo>
                  <a:pt x="1135539" y="2223110"/>
                </a:lnTo>
                <a:lnTo>
                  <a:pt x="1174904" y="2244945"/>
                </a:lnTo>
                <a:lnTo>
                  <a:pt x="1214748" y="2266008"/>
                </a:lnTo>
                <a:lnTo>
                  <a:pt x="1255061" y="2286288"/>
                </a:lnTo>
                <a:lnTo>
                  <a:pt x="1295834" y="2305775"/>
                </a:lnTo>
                <a:lnTo>
                  <a:pt x="1337056" y="2324460"/>
                </a:lnTo>
                <a:lnTo>
                  <a:pt x="1378718" y="2342331"/>
                </a:lnTo>
                <a:lnTo>
                  <a:pt x="1420808" y="2359380"/>
                </a:lnTo>
                <a:lnTo>
                  <a:pt x="1463317" y="2375595"/>
                </a:lnTo>
                <a:lnTo>
                  <a:pt x="1506235" y="2390967"/>
                </a:lnTo>
                <a:lnTo>
                  <a:pt x="1549552" y="2405486"/>
                </a:lnTo>
                <a:lnTo>
                  <a:pt x="1593257" y="2419141"/>
                </a:lnTo>
                <a:lnTo>
                  <a:pt x="1637341" y="2431923"/>
                </a:lnTo>
                <a:lnTo>
                  <a:pt x="1681793" y="2443821"/>
                </a:lnTo>
                <a:lnTo>
                  <a:pt x="1726604" y="2454825"/>
                </a:lnTo>
                <a:lnTo>
                  <a:pt x="1771763" y="2464925"/>
                </a:lnTo>
                <a:lnTo>
                  <a:pt x="1817260" y="2474112"/>
                </a:lnTo>
                <a:lnTo>
                  <a:pt x="1863085" y="2482374"/>
                </a:lnTo>
                <a:lnTo>
                  <a:pt x="1909227" y="2489702"/>
                </a:lnTo>
                <a:lnTo>
                  <a:pt x="1955678" y="2496086"/>
                </a:lnTo>
                <a:lnTo>
                  <a:pt x="2002426" y="2501515"/>
                </a:lnTo>
                <a:lnTo>
                  <a:pt x="2049462" y="2505980"/>
                </a:lnTo>
                <a:lnTo>
                  <a:pt x="2096776" y="2509470"/>
                </a:lnTo>
                <a:lnTo>
                  <a:pt x="2144356" y="2511976"/>
                </a:lnTo>
                <a:lnTo>
                  <a:pt x="2192194" y="2513487"/>
                </a:lnTo>
                <a:lnTo>
                  <a:pt x="2240279" y="2513992"/>
                </a:lnTo>
                <a:lnTo>
                  <a:pt x="2288365" y="2513487"/>
                </a:lnTo>
                <a:lnTo>
                  <a:pt x="2336203" y="2511976"/>
                </a:lnTo>
                <a:lnTo>
                  <a:pt x="2383783" y="2509470"/>
                </a:lnTo>
                <a:lnTo>
                  <a:pt x="2431097" y="2505980"/>
                </a:lnTo>
                <a:lnTo>
                  <a:pt x="2478133" y="2501515"/>
                </a:lnTo>
                <a:lnTo>
                  <a:pt x="2524881" y="2496086"/>
                </a:lnTo>
                <a:lnTo>
                  <a:pt x="2571332" y="2489702"/>
                </a:lnTo>
                <a:lnTo>
                  <a:pt x="2617474" y="2482374"/>
                </a:lnTo>
                <a:lnTo>
                  <a:pt x="2663299" y="2474112"/>
                </a:lnTo>
                <a:lnTo>
                  <a:pt x="2708796" y="2464925"/>
                </a:lnTo>
                <a:lnTo>
                  <a:pt x="2753955" y="2454825"/>
                </a:lnTo>
                <a:lnTo>
                  <a:pt x="2798766" y="2443821"/>
                </a:lnTo>
                <a:lnTo>
                  <a:pt x="2843218" y="2431923"/>
                </a:lnTo>
                <a:lnTo>
                  <a:pt x="2887302" y="2419141"/>
                </a:lnTo>
                <a:lnTo>
                  <a:pt x="2931007" y="2405486"/>
                </a:lnTo>
                <a:lnTo>
                  <a:pt x="2974324" y="2390967"/>
                </a:lnTo>
                <a:lnTo>
                  <a:pt x="3017242" y="2375595"/>
                </a:lnTo>
                <a:lnTo>
                  <a:pt x="3059751" y="2359380"/>
                </a:lnTo>
                <a:lnTo>
                  <a:pt x="3101841" y="2342331"/>
                </a:lnTo>
                <a:lnTo>
                  <a:pt x="3143503" y="2324460"/>
                </a:lnTo>
                <a:lnTo>
                  <a:pt x="3184725" y="2305775"/>
                </a:lnTo>
                <a:lnTo>
                  <a:pt x="3225498" y="2286288"/>
                </a:lnTo>
                <a:lnTo>
                  <a:pt x="3265811" y="2266008"/>
                </a:lnTo>
                <a:lnTo>
                  <a:pt x="3305655" y="2244945"/>
                </a:lnTo>
                <a:lnTo>
                  <a:pt x="3345020" y="2223110"/>
                </a:lnTo>
                <a:lnTo>
                  <a:pt x="3383895" y="2200512"/>
                </a:lnTo>
                <a:lnTo>
                  <a:pt x="3422270" y="2177162"/>
                </a:lnTo>
                <a:lnTo>
                  <a:pt x="3460135" y="2153069"/>
                </a:lnTo>
                <a:lnTo>
                  <a:pt x="3497481" y="2128245"/>
                </a:lnTo>
                <a:lnTo>
                  <a:pt x="3534296" y="2102698"/>
                </a:lnTo>
                <a:lnTo>
                  <a:pt x="3570571" y="2076440"/>
                </a:lnTo>
                <a:lnTo>
                  <a:pt x="3606296" y="2049480"/>
                </a:lnTo>
                <a:lnTo>
                  <a:pt x="3641460" y="2021828"/>
                </a:lnTo>
                <a:lnTo>
                  <a:pt x="3676054" y="1993494"/>
                </a:lnTo>
                <a:lnTo>
                  <a:pt x="3710068" y="1964489"/>
                </a:lnTo>
                <a:lnTo>
                  <a:pt x="3743490" y="1934823"/>
                </a:lnTo>
                <a:lnTo>
                  <a:pt x="3776312" y="1904505"/>
                </a:lnTo>
                <a:lnTo>
                  <a:pt x="3808523" y="1873546"/>
                </a:lnTo>
                <a:lnTo>
                  <a:pt x="3840113" y="1841956"/>
                </a:lnTo>
                <a:lnTo>
                  <a:pt x="3871072" y="1809745"/>
                </a:lnTo>
                <a:lnTo>
                  <a:pt x="3901390" y="1776923"/>
                </a:lnTo>
                <a:lnTo>
                  <a:pt x="3931056" y="1743501"/>
                </a:lnTo>
                <a:lnTo>
                  <a:pt x="3960061" y="1709487"/>
                </a:lnTo>
                <a:lnTo>
                  <a:pt x="3988395" y="1674893"/>
                </a:lnTo>
                <a:lnTo>
                  <a:pt x="4016047" y="1639729"/>
                </a:lnTo>
                <a:lnTo>
                  <a:pt x="4043007" y="1604004"/>
                </a:lnTo>
                <a:lnTo>
                  <a:pt x="4069266" y="1567729"/>
                </a:lnTo>
                <a:lnTo>
                  <a:pt x="4094812" y="1530914"/>
                </a:lnTo>
                <a:lnTo>
                  <a:pt x="4119636" y="1493568"/>
                </a:lnTo>
                <a:lnTo>
                  <a:pt x="4143729" y="1455703"/>
                </a:lnTo>
                <a:lnTo>
                  <a:pt x="4167079" y="1417328"/>
                </a:lnTo>
                <a:lnTo>
                  <a:pt x="4189677" y="1378453"/>
                </a:lnTo>
                <a:lnTo>
                  <a:pt x="4211512" y="1339088"/>
                </a:lnTo>
                <a:lnTo>
                  <a:pt x="4232575" y="1299244"/>
                </a:lnTo>
                <a:lnTo>
                  <a:pt x="4252855" y="1258931"/>
                </a:lnTo>
                <a:lnTo>
                  <a:pt x="4272342" y="1218158"/>
                </a:lnTo>
                <a:lnTo>
                  <a:pt x="4291027" y="1176936"/>
                </a:lnTo>
                <a:lnTo>
                  <a:pt x="4308898" y="1135274"/>
                </a:lnTo>
                <a:lnTo>
                  <a:pt x="4325947" y="1093184"/>
                </a:lnTo>
                <a:lnTo>
                  <a:pt x="4342162" y="1050675"/>
                </a:lnTo>
                <a:lnTo>
                  <a:pt x="4357534" y="1007757"/>
                </a:lnTo>
                <a:lnTo>
                  <a:pt x="4372053" y="964440"/>
                </a:lnTo>
                <a:lnTo>
                  <a:pt x="4385708" y="920735"/>
                </a:lnTo>
                <a:lnTo>
                  <a:pt x="4398490" y="876651"/>
                </a:lnTo>
                <a:lnTo>
                  <a:pt x="4410388" y="832199"/>
                </a:lnTo>
                <a:lnTo>
                  <a:pt x="4421392" y="787388"/>
                </a:lnTo>
                <a:lnTo>
                  <a:pt x="4431492" y="742229"/>
                </a:lnTo>
                <a:lnTo>
                  <a:pt x="4440679" y="696732"/>
                </a:lnTo>
                <a:lnTo>
                  <a:pt x="4448941" y="650907"/>
                </a:lnTo>
                <a:lnTo>
                  <a:pt x="4456269" y="604765"/>
                </a:lnTo>
                <a:lnTo>
                  <a:pt x="4462653" y="558314"/>
                </a:lnTo>
                <a:lnTo>
                  <a:pt x="4468082" y="511566"/>
                </a:lnTo>
                <a:lnTo>
                  <a:pt x="4472547" y="464530"/>
                </a:lnTo>
                <a:lnTo>
                  <a:pt x="4476037" y="417216"/>
                </a:lnTo>
                <a:lnTo>
                  <a:pt x="4478543" y="369636"/>
                </a:lnTo>
                <a:lnTo>
                  <a:pt x="4480054" y="321798"/>
                </a:lnTo>
                <a:lnTo>
                  <a:pt x="4480559" y="273712"/>
                </a:lnTo>
                <a:lnTo>
                  <a:pt x="4480091" y="227426"/>
                </a:lnTo>
                <a:lnTo>
                  <a:pt x="4478691" y="181369"/>
                </a:lnTo>
                <a:lnTo>
                  <a:pt x="4476369" y="135548"/>
                </a:lnTo>
                <a:lnTo>
                  <a:pt x="4473133" y="89975"/>
                </a:lnTo>
                <a:lnTo>
                  <a:pt x="4468994" y="44657"/>
                </a:lnTo>
                <a:lnTo>
                  <a:pt x="4462178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8354" y="2"/>
            <a:ext cx="4151629" cy="2349500"/>
          </a:xfrm>
          <a:custGeom>
            <a:avLst/>
            <a:gdLst/>
            <a:ahLst/>
            <a:cxnLst/>
            <a:rect l="l" t="t" r="r" b="b"/>
            <a:pathLst>
              <a:path w="4151629" h="2349500">
                <a:moveTo>
                  <a:pt x="4131275" y="0"/>
                </a:moveTo>
                <a:lnTo>
                  <a:pt x="20101" y="0"/>
                </a:lnTo>
                <a:lnTo>
                  <a:pt x="10717" y="61485"/>
                </a:lnTo>
                <a:lnTo>
                  <a:pt x="6053" y="114008"/>
                </a:lnTo>
                <a:lnTo>
                  <a:pt x="2701" y="166898"/>
                </a:lnTo>
                <a:lnTo>
                  <a:pt x="678" y="220138"/>
                </a:lnTo>
                <a:lnTo>
                  <a:pt x="0" y="273712"/>
                </a:lnTo>
                <a:lnTo>
                  <a:pt x="551" y="322019"/>
                </a:lnTo>
                <a:lnTo>
                  <a:pt x="2196" y="370056"/>
                </a:lnTo>
                <a:lnTo>
                  <a:pt x="4923" y="417811"/>
                </a:lnTo>
                <a:lnTo>
                  <a:pt x="8721" y="465271"/>
                </a:lnTo>
                <a:lnTo>
                  <a:pt x="13577" y="512425"/>
                </a:lnTo>
                <a:lnTo>
                  <a:pt x="19480" y="559262"/>
                </a:lnTo>
                <a:lnTo>
                  <a:pt x="26417" y="605768"/>
                </a:lnTo>
                <a:lnTo>
                  <a:pt x="34376" y="651932"/>
                </a:lnTo>
                <a:lnTo>
                  <a:pt x="43346" y="697742"/>
                </a:lnTo>
                <a:lnTo>
                  <a:pt x="53315" y="743187"/>
                </a:lnTo>
                <a:lnTo>
                  <a:pt x="64270" y="788254"/>
                </a:lnTo>
                <a:lnTo>
                  <a:pt x="76201" y="832931"/>
                </a:lnTo>
                <a:lnTo>
                  <a:pt x="89094" y="877207"/>
                </a:lnTo>
                <a:lnTo>
                  <a:pt x="102938" y="921069"/>
                </a:lnTo>
                <a:lnTo>
                  <a:pt x="117721" y="964505"/>
                </a:lnTo>
                <a:lnTo>
                  <a:pt x="133430" y="1007504"/>
                </a:lnTo>
                <a:lnTo>
                  <a:pt x="150055" y="1050054"/>
                </a:lnTo>
                <a:lnTo>
                  <a:pt x="167583" y="1092142"/>
                </a:lnTo>
                <a:lnTo>
                  <a:pt x="186003" y="1133757"/>
                </a:lnTo>
                <a:lnTo>
                  <a:pt x="205301" y="1174887"/>
                </a:lnTo>
                <a:lnTo>
                  <a:pt x="225467" y="1215519"/>
                </a:lnTo>
                <a:lnTo>
                  <a:pt x="246488" y="1255643"/>
                </a:lnTo>
                <a:lnTo>
                  <a:pt x="268353" y="1295245"/>
                </a:lnTo>
                <a:lnTo>
                  <a:pt x="291049" y="1334315"/>
                </a:lnTo>
                <a:lnTo>
                  <a:pt x="314564" y="1372840"/>
                </a:lnTo>
                <a:lnTo>
                  <a:pt x="338888" y="1410807"/>
                </a:lnTo>
                <a:lnTo>
                  <a:pt x="364007" y="1448206"/>
                </a:lnTo>
                <a:lnTo>
                  <a:pt x="389909" y="1485025"/>
                </a:lnTo>
                <a:lnTo>
                  <a:pt x="416584" y="1521250"/>
                </a:lnTo>
                <a:lnTo>
                  <a:pt x="444018" y="1556871"/>
                </a:lnTo>
                <a:lnTo>
                  <a:pt x="472200" y="1591876"/>
                </a:lnTo>
                <a:lnTo>
                  <a:pt x="501118" y="1626252"/>
                </a:lnTo>
                <a:lnTo>
                  <a:pt x="530760" y="1659987"/>
                </a:lnTo>
                <a:lnTo>
                  <a:pt x="561114" y="1693070"/>
                </a:lnTo>
                <a:lnTo>
                  <a:pt x="592169" y="1725489"/>
                </a:lnTo>
                <a:lnTo>
                  <a:pt x="623911" y="1757231"/>
                </a:lnTo>
                <a:lnTo>
                  <a:pt x="656330" y="1788286"/>
                </a:lnTo>
                <a:lnTo>
                  <a:pt x="689413" y="1818640"/>
                </a:lnTo>
                <a:lnTo>
                  <a:pt x="723148" y="1848282"/>
                </a:lnTo>
                <a:lnTo>
                  <a:pt x="757524" y="1877200"/>
                </a:lnTo>
                <a:lnTo>
                  <a:pt x="792529" y="1905382"/>
                </a:lnTo>
                <a:lnTo>
                  <a:pt x="828150" y="1932816"/>
                </a:lnTo>
                <a:lnTo>
                  <a:pt x="864375" y="1959491"/>
                </a:lnTo>
                <a:lnTo>
                  <a:pt x="901194" y="1985393"/>
                </a:lnTo>
                <a:lnTo>
                  <a:pt x="938592" y="2010512"/>
                </a:lnTo>
                <a:lnTo>
                  <a:pt x="976560" y="2034835"/>
                </a:lnTo>
                <a:lnTo>
                  <a:pt x="1015085" y="2058351"/>
                </a:lnTo>
                <a:lnTo>
                  <a:pt x="1054154" y="2081047"/>
                </a:lnTo>
                <a:lnTo>
                  <a:pt x="1093757" y="2102912"/>
                </a:lnTo>
                <a:lnTo>
                  <a:pt x="1133881" y="2123933"/>
                </a:lnTo>
                <a:lnTo>
                  <a:pt x="1174513" y="2144099"/>
                </a:lnTo>
                <a:lnTo>
                  <a:pt x="1215643" y="2163397"/>
                </a:lnTo>
                <a:lnTo>
                  <a:pt x="1257258" y="2181817"/>
                </a:lnTo>
                <a:lnTo>
                  <a:pt x="1299346" y="2199345"/>
                </a:lnTo>
                <a:lnTo>
                  <a:pt x="1341896" y="2215970"/>
                </a:lnTo>
                <a:lnTo>
                  <a:pt x="1384895" y="2231679"/>
                </a:lnTo>
                <a:lnTo>
                  <a:pt x="1428331" y="2246462"/>
                </a:lnTo>
                <a:lnTo>
                  <a:pt x="1472193" y="2260306"/>
                </a:lnTo>
                <a:lnTo>
                  <a:pt x="1516469" y="2273199"/>
                </a:lnTo>
                <a:lnTo>
                  <a:pt x="1561146" y="2285130"/>
                </a:lnTo>
                <a:lnTo>
                  <a:pt x="1606213" y="2296085"/>
                </a:lnTo>
                <a:lnTo>
                  <a:pt x="1651657" y="2306054"/>
                </a:lnTo>
                <a:lnTo>
                  <a:pt x="1697468" y="2315024"/>
                </a:lnTo>
                <a:lnTo>
                  <a:pt x="1743632" y="2322983"/>
                </a:lnTo>
                <a:lnTo>
                  <a:pt x="1790138" y="2329920"/>
                </a:lnTo>
                <a:lnTo>
                  <a:pt x="1836975" y="2335823"/>
                </a:lnTo>
                <a:lnTo>
                  <a:pt x="1884129" y="2340679"/>
                </a:lnTo>
                <a:lnTo>
                  <a:pt x="1931589" y="2344477"/>
                </a:lnTo>
                <a:lnTo>
                  <a:pt x="1979344" y="2347204"/>
                </a:lnTo>
                <a:lnTo>
                  <a:pt x="2027380" y="2348849"/>
                </a:lnTo>
                <a:lnTo>
                  <a:pt x="2075688" y="2349400"/>
                </a:lnTo>
                <a:lnTo>
                  <a:pt x="2123995" y="2348849"/>
                </a:lnTo>
                <a:lnTo>
                  <a:pt x="2172031" y="2347204"/>
                </a:lnTo>
                <a:lnTo>
                  <a:pt x="2219786" y="2344477"/>
                </a:lnTo>
                <a:lnTo>
                  <a:pt x="2267246" y="2340679"/>
                </a:lnTo>
                <a:lnTo>
                  <a:pt x="2314401" y="2335823"/>
                </a:lnTo>
                <a:lnTo>
                  <a:pt x="2361237" y="2329920"/>
                </a:lnTo>
                <a:lnTo>
                  <a:pt x="2407743" y="2322983"/>
                </a:lnTo>
                <a:lnTo>
                  <a:pt x="2453907" y="2315024"/>
                </a:lnTo>
                <a:lnTo>
                  <a:pt x="2499718" y="2306054"/>
                </a:lnTo>
                <a:lnTo>
                  <a:pt x="2545163" y="2296085"/>
                </a:lnTo>
                <a:lnTo>
                  <a:pt x="2590229" y="2285130"/>
                </a:lnTo>
                <a:lnTo>
                  <a:pt x="2634907" y="2273199"/>
                </a:lnTo>
                <a:lnTo>
                  <a:pt x="2679182" y="2260306"/>
                </a:lnTo>
                <a:lnTo>
                  <a:pt x="2723044" y="2246462"/>
                </a:lnTo>
                <a:lnTo>
                  <a:pt x="2766481" y="2231679"/>
                </a:lnTo>
                <a:lnTo>
                  <a:pt x="2809480" y="2215970"/>
                </a:lnTo>
                <a:lnTo>
                  <a:pt x="2852029" y="2199345"/>
                </a:lnTo>
                <a:lnTo>
                  <a:pt x="2894118" y="2181817"/>
                </a:lnTo>
                <a:lnTo>
                  <a:pt x="2935733" y="2163397"/>
                </a:lnTo>
                <a:lnTo>
                  <a:pt x="2976862" y="2144099"/>
                </a:lnTo>
                <a:lnTo>
                  <a:pt x="3017495" y="2123933"/>
                </a:lnTo>
                <a:lnTo>
                  <a:pt x="3057619" y="2102912"/>
                </a:lnTo>
                <a:lnTo>
                  <a:pt x="3097221" y="2081047"/>
                </a:lnTo>
                <a:lnTo>
                  <a:pt x="3136291" y="2058351"/>
                </a:lnTo>
                <a:lnTo>
                  <a:pt x="3174815" y="2034835"/>
                </a:lnTo>
                <a:lnTo>
                  <a:pt x="3212783" y="2010512"/>
                </a:lnTo>
                <a:lnTo>
                  <a:pt x="3250182" y="1985393"/>
                </a:lnTo>
                <a:lnTo>
                  <a:pt x="3287000" y="1959491"/>
                </a:lnTo>
                <a:lnTo>
                  <a:pt x="3323226" y="1932816"/>
                </a:lnTo>
                <a:lnTo>
                  <a:pt x="3358847" y="1905382"/>
                </a:lnTo>
                <a:lnTo>
                  <a:pt x="3393851" y="1877200"/>
                </a:lnTo>
                <a:lnTo>
                  <a:pt x="3428227" y="1848282"/>
                </a:lnTo>
                <a:lnTo>
                  <a:pt x="3461963" y="1818640"/>
                </a:lnTo>
                <a:lnTo>
                  <a:pt x="3495046" y="1788286"/>
                </a:lnTo>
                <a:lnTo>
                  <a:pt x="3527464" y="1757231"/>
                </a:lnTo>
                <a:lnTo>
                  <a:pt x="3559207" y="1725489"/>
                </a:lnTo>
                <a:lnTo>
                  <a:pt x="3590261" y="1693070"/>
                </a:lnTo>
                <a:lnTo>
                  <a:pt x="3620615" y="1659987"/>
                </a:lnTo>
                <a:lnTo>
                  <a:pt x="3650257" y="1626252"/>
                </a:lnTo>
                <a:lnTo>
                  <a:pt x="3679176" y="1591876"/>
                </a:lnTo>
                <a:lnTo>
                  <a:pt x="3707358" y="1556871"/>
                </a:lnTo>
                <a:lnTo>
                  <a:pt x="3734792" y="1521250"/>
                </a:lnTo>
                <a:lnTo>
                  <a:pt x="3761466" y="1485025"/>
                </a:lnTo>
                <a:lnTo>
                  <a:pt x="3787369" y="1448206"/>
                </a:lnTo>
                <a:lnTo>
                  <a:pt x="3812488" y="1410807"/>
                </a:lnTo>
                <a:lnTo>
                  <a:pt x="3836811" y="1372840"/>
                </a:lnTo>
                <a:lnTo>
                  <a:pt x="3860326" y="1334315"/>
                </a:lnTo>
                <a:lnTo>
                  <a:pt x="3883023" y="1295245"/>
                </a:lnTo>
                <a:lnTo>
                  <a:pt x="3904887" y="1255643"/>
                </a:lnTo>
                <a:lnTo>
                  <a:pt x="3925908" y="1215519"/>
                </a:lnTo>
                <a:lnTo>
                  <a:pt x="3946074" y="1174887"/>
                </a:lnTo>
                <a:lnTo>
                  <a:pt x="3965373" y="1133757"/>
                </a:lnTo>
                <a:lnTo>
                  <a:pt x="3983792" y="1092142"/>
                </a:lnTo>
                <a:lnTo>
                  <a:pt x="4001320" y="1050054"/>
                </a:lnTo>
                <a:lnTo>
                  <a:pt x="4017945" y="1007504"/>
                </a:lnTo>
                <a:lnTo>
                  <a:pt x="4033655" y="964505"/>
                </a:lnTo>
                <a:lnTo>
                  <a:pt x="4048437" y="921069"/>
                </a:lnTo>
                <a:lnTo>
                  <a:pt x="4062281" y="877207"/>
                </a:lnTo>
                <a:lnTo>
                  <a:pt x="4075174" y="832931"/>
                </a:lnTo>
                <a:lnTo>
                  <a:pt x="4087105" y="788254"/>
                </a:lnTo>
                <a:lnTo>
                  <a:pt x="4098060" y="743187"/>
                </a:lnTo>
                <a:lnTo>
                  <a:pt x="4108029" y="697742"/>
                </a:lnTo>
                <a:lnTo>
                  <a:pt x="4116999" y="651932"/>
                </a:lnTo>
                <a:lnTo>
                  <a:pt x="4124958" y="605768"/>
                </a:lnTo>
                <a:lnTo>
                  <a:pt x="4131895" y="559262"/>
                </a:lnTo>
                <a:lnTo>
                  <a:pt x="4137798" y="512425"/>
                </a:lnTo>
                <a:lnTo>
                  <a:pt x="4142654" y="465271"/>
                </a:lnTo>
                <a:lnTo>
                  <a:pt x="4146452" y="417811"/>
                </a:lnTo>
                <a:lnTo>
                  <a:pt x="4149179" y="370056"/>
                </a:lnTo>
                <a:lnTo>
                  <a:pt x="4150824" y="322019"/>
                </a:lnTo>
                <a:lnTo>
                  <a:pt x="4151376" y="273712"/>
                </a:lnTo>
                <a:lnTo>
                  <a:pt x="4150698" y="220138"/>
                </a:lnTo>
                <a:lnTo>
                  <a:pt x="4148675" y="166898"/>
                </a:lnTo>
                <a:lnTo>
                  <a:pt x="4145323" y="114008"/>
                </a:lnTo>
                <a:lnTo>
                  <a:pt x="4140659" y="61485"/>
                </a:lnTo>
                <a:lnTo>
                  <a:pt x="4131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2823" y="109728"/>
            <a:ext cx="1831848" cy="18318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943" y="2026919"/>
            <a:ext cx="3724655" cy="37246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35298" y="2328671"/>
            <a:ext cx="328993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0" dirty="0">
                <a:solidFill>
                  <a:srgbClr val="FF0000"/>
                </a:solidFill>
                <a:latin typeface="Calibri"/>
                <a:cs typeface="Calibri"/>
              </a:rPr>
              <a:t>It’s</a:t>
            </a:r>
            <a:r>
              <a:rPr sz="7200" b="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200" b="0" dirty="0">
                <a:solidFill>
                  <a:srgbClr val="FF0000"/>
                </a:solidFill>
                <a:latin typeface="Calibri"/>
                <a:cs typeface="Calibri"/>
              </a:rPr>
              <a:t>HERE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6135" y="1472183"/>
            <a:ext cx="3794760" cy="3791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896985" cy="6858634"/>
          </a:xfrm>
          <a:custGeom>
            <a:avLst/>
            <a:gdLst/>
            <a:ahLst/>
            <a:cxnLst/>
            <a:rect l="l" t="t" r="r" b="b"/>
            <a:pathLst>
              <a:path w="8896985" h="6858634">
                <a:moveTo>
                  <a:pt x="8896785" y="0"/>
                </a:moveTo>
                <a:lnTo>
                  <a:pt x="1472230" y="0"/>
                </a:lnTo>
                <a:lnTo>
                  <a:pt x="1472491" y="562"/>
                </a:lnTo>
                <a:lnTo>
                  <a:pt x="0" y="562"/>
                </a:lnTo>
                <a:lnTo>
                  <a:pt x="0" y="6858477"/>
                </a:lnTo>
                <a:lnTo>
                  <a:pt x="5720411" y="6858477"/>
                </a:lnTo>
                <a:lnTo>
                  <a:pt x="8896785" y="0"/>
                </a:lnTo>
                <a:close/>
              </a:path>
            </a:pathLst>
          </a:custGeom>
          <a:solidFill>
            <a:srgbClr val="262626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096250" cy="6858634"/>
          </a:xfrm>
          <a:custGeom>
            <a:avLst/>
            <a:gdLst/>
            <a:ahLst/>
            <a:cxnLst/>
            <a:rect l="l" t="t" r="r" b="b"/>
            <a:pathLst>
              <a:path w="8096250" h="6858634">
                <a:moveTo>
                  <a:pt x="0" y="0"/>
                </a:moveTo>
                <a:lnTo>
                  <a:pt x="0" y="6857999"/>
                </a:lnTo>
                <a:lnTo>
                  <a:pt x="18197" y="6857999"/>
                </a:lnTo>
                <a:lnTo>
                  <a:pt x="18197" y="6858478"/>
                </a:lnTo>
                <a:lnTo>
                  <a:pt x="4919873" y="6858478"/>
                </a:lnTo>
                <a:lnTo>
                  <a:pt x="8096248" y="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3411" y="1801367"/>
            <a:ext cx="4839335" cy="310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6130"/>
              </a:lnSpc>
            </a:pPr>
            <a:r>
              <a:rPr sz="5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GOAL:</a:t>
            </a:r>
            <a:endParaRPr sz="5400">
              <a:latin typeface="Calibri Light"/>
              <a:cs typeface="Calibri Light"/>
            </a:endParaRPr>
          </a:p>
          <a:p>
            <a:pPr marL="12700" marR="5080" algn="just">
              <a:lnSpc>
                <a:spcPct val="90400"/>
              </a:lnSpc>
              <a:spcBef>
                <a:spcPts val="275"/>
              </a:spcBef>
            </a:pP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5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ready </a:t>
            </a:r>
            <a:r>
              <a:rPr sz="5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begin  </a:t>
            </a:r>
            <a:r>
              <a:rPr sz="5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testing </a:t>
            </a:r>
            <a:r>
              <a:rPr sz="5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CHANGES 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5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sz="54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 Light"/>
                <a:cs typeface="Calibri Light"/>
              </a:rPr>
              <a:t>21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15471" y="277368"/>
            <a:ext cx="917448" cy="9174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512945" cy="6858000"/>
          </a:xfrm>
          <a:custGeom>
            <a:avLst/>
            <a:gdLst/>
            <a:ahLst/>
            <a:cxnLst/>
            <a:rect l="l" t="t" r="r" b="b"/>
            <a:pathLst>
              <a:path w="4512945" h="6858000">
                <a:moveTo>
                  <a:pt x="2579526" y="0"/>
                </a:moveTo>
                <a:lnTo>
                  <a:pt x="0" y="0"/>
                </a:lnTo>
                <a:lnTo>
                  <a:pt x="0" y="6857999"/>
                </a:lnTo>
                <a:lnTo>
                  <a:pt x="2579526" y="6857999"/>
                </a:lnTo>
                <a:lnTo>
                  <a:pt x="2583266" y="6855848"/>
                </a:lnTo>
                <a:lnTo>
                  <a:pt x="2623927" y="6830809"/>
                </a:lnTo>
                <a:lnTo>
                  <a:pt x="2664265" y="6805301"/>
                </a:lnTo>
                <a:lnTo>
                  <a:pt x="2704277" y="6779328"/>
                </a:lnTo>
                <a:lnTo>
                  <a:pt x="2743959" y="6752894"/>
                </a:lnTo>
                <a:lnTo>
                  <a:pt x="2783307" y="6726002"/>
                </a:lnTo>
                <a:lnTo>
                  <a:pt x="2822316" y="6698657"/>
                </a:lnTo>
                <a:lnTo>
                  <a:pt x="2860985" y="6670862"/>
                </a:lnTo>
                <a:lnTo>
                  <a:pt x="2899307" y="6642621"/>
                </a:lnTo>
                <a:lnTo>
                  <a:pt x="2937280" y="6613938"/>
                </a:lnTo>
                <a:lnTo>
                  <a:pt x="2974901" y="6584817"/>
                </a:lnTo>
                <a:lnTo>
                  <a:pt x="3012164" y="6555261"/>
                </a:lnTo>
                <a:lnTo>
                  <a:pt x="3049067" y="6525274"/>
                </a:lnTo>
                <a:lnTo>
                  <a:pt x="3085605" y="6494860"/>
                </a:lnTo>
                <a:lnTo>
                  <a:pt x="3121775" y="6464023"/>
                </a:lnTo>
                <a:lnTo>
                  <a:pt x="3157573" y="6432766"/>
                </a:lnTo>
                <a:lnTo>
                  <a:pt x="3192995" y="6401094"/>
                </a:lnTo>
                <a:lnTo>
                  <a:pt x="3228038" y="6369010"/>
                </a:lnTo>
                <a:lnTo>
                  <a:pt x="3262697" y="6336518"/>
                </a:lnTo>
                <a:lnTo>
                  <a:pt x="3296969" y="6303622"/>
                </a:lnTo>
                <a:lnTo>
                  <a:pt x="3330850" y="6270326"/>
                </a:lnTo>
                <a:lnTo>
                  <a:pt x="3364336" y="6236632"/>
                </a:lnTo>
                <a:lnTo>
                  <a:pt x="3397423" y="6202546"/>
                </a:lnTo>
                <a:lnTo>
                  <a:pt x="3430108" y="6168071"/>
                </a:lnTo>
                <a:lnTo>
                  <a:pt x="3462387" y="6133211"/>
                </a:lnTo>
                <a:lnTo>
                  <a:pt x="3494255" y="6097969"/>
                </a:lnTo>
                <a:lnTo>
                  <a:pt x="3525710" y="6062350"/>
                </a:lnTo>
                <a:lnTo>
                  <a:pt x="3556747" y="6026356"/>
                </a:lnTo>
                <a:lnTo>
                  <a:pt x="3587363" y="5989993"/>
                </a:lnTo>
                <a:lnTo>
                  <a:pt x="3617554" y="5953263"/>
                </a:lnTo>
                <a:lnTo>
                  <a:pt x="3647316" y="5916171"/>
                </a:lnTo>
                <a:lnTo>
                  <a:pt x="3676645" y="5878720"/>
                </a:lnTo>
                <a:lnTo>
                  <a:pt x="3705537" y="5840915"/>
                </a:lnTo>
                <a:lnTo>
                  <a:pt x="3733989" y="5802758"/>
                </a:lnTo>
                <a:lnTo>
                  <a:pt x="3761997" y="5764254"/>
                </a:lnTo>
                <a:lnTo>
                  <a:pt x="3789556" y="5725407"/>
                </a:lnTo>
                <a:lnTo>
                  <a:pt x="3816664" y="5686219"/>
                </a:lnTo>
                <a:lnTo>
                  <a:pt x="3843317" y="5646696"/>
                </a:lnTo>
                <a:lnTo>
                  <a:pt x="3869510" y="5606841"/>
                </a:lnTo>
                <a:lnTo>
                  <a:pt x="3895240" y="5566658"/>
                </a:lnTo>
                <a:lnTo>
                  <a:pt x="3920503" y="5526150"/>
                </a:lnTo>
                <a:lnTo>
                  <a:pt x="3945295" y="5485321"/>
                </a:lnTo>
                <a:lnTo>
                  <a:pt x="3969612" y="5444176"/>
                </a:lnTo>
                <a:lnTo>
                  <a:pt x="3993452" y="5402717"/>
                </a:lnTo>
                <a:lnTo>
                  <a:pt x="4016809" y="5360949"/>
                </a:lnTo>
                <a:lnTo>
                  <a:pt x="4039680" y="5318876"/>
                </a:lnTo>
                <a:lnTo>
                  <a:pt x="4062061" y="5276500"/>
                </a:lnTo>
                <a:lnTo>
                  <a:pt x="4083949" y="5233827"/>
                </a:lnTo>
                <a:lnTo>
                  <a:pt x="4105340" y="5190860"/>
                </a:lnTo>
                <a:lnTo>
                  <a:pt x="4126229" y="5147603"/>
                </a:lnTo>
                <a:lnTo>
                  <a:pt x="4146614" y="5104058"/>
                </a:lnTo>
                <a:lnTo>
                  <a:pt x="4166489" y="5060232"/>
                </a:lnTo>
                <a:lnTo>
                  <a:pt x="4185853" y="5016126"/>
                </a:lnTo>
                <a:lnTo>
                  <a:pt x="4204700" y="4971745"/>
                </a:lnTo>
                <a:lnTo>
                  <a:pt x="4223026" y="4927093"/>
                </a:lnTo>
                <a:lnTo>
                  <a:pt x="4240829" y="4882173"/>
                </a:lnTo>
                <a:lnTo>
                  <a:pt x="4258105" y="4836989"/>
                </a:lnTo>
                <a:lnTo>
                  <a:pt x="4274848" y="4791546"/>
                </a:lnTo>
                <a:lnTo>
                  <a:pt x="4291057" y="4745846"/>
                </a:lnTo>
                <a:lnTo>
                  <a:pt x="4306726" y="4699894"/>
                </a:lnTo>
                <a:lnTo>
                  <a:pt x="4321852" y="4653694"/>
                </a:lnTo>
                <a:lnTo>
                  <a:pt x="4336432" y="4607248"/>
                </a:lnTo>
                <a:lnTo>
                  <a:pt x="4350461" y="4560562"/>
                </a:lnTo>
                <a:lnTo>
                  <a:pt x="4363936" y="4513638"/>
                </a:lnTo>
                <a:lnTo>
                  <a:pt x="4376853" y="4466481"/>
                </a:lnTo>
                <a:lnTo>
                  <a:pt x="4389208" y="4419095"/>
                </a:lnTo>
                <a:lnTo>
                  <a:pt x="4400997" y="4371483"/>
                </a:lnTo>
                <a:lnTo>
                  <a:pt x="4412217" y="4323648"/>
                </a:lnTo>
                <a:lnTo>
                  <a:pt x="4422864" y="4275596"/>
                </a:lnTo>
                <a:lnTo>
                  <a:pt x="4432933" y="4227329"/>
                </a:lnTo>
                <a:lnTo>
                  <a:pt x="4442422" y="4178852"/>
                </a:lnTo>
                <a:lnTo>
                  <a:pt x="4451326" y="4130167"/>
                </a:lnTo>
                <a:lnTo>
                  <a:pt x="4459642" y="4081280"/>
                </a:lnTo>
                <a:lnTo>
                  <a:pt x="4467365" y="4032194"/>
                </a:lnTo>
                <a:lnTo>
                  <a:pt x="4474492" y="3982912"/>
                </a:lnTo>
                <a:lnTo>
                  <a:pt x="4481019" y="3933438"/>
                </a:lnTo>
                <a:lnTo>
                  <a:pt x="4486943" y="3883777"/>
                </a:lnTo>
                <a:lnTo>
                  <a:pt x="4492260" y="3833932"/>
                </a:lnTo>
                <a:lnTo>
                  <a:pt x="4496965" y="3783906"/>
                </a:lnTo>
                <a:lnTo>
                  <a:pt x="4501055" y="3733704"/>
                </a:lnTo>
                <a:lnTo>
                  <a:pt x="4504526" y="3683329"/>
                </a:lnTo>
                <a:lnTo>
                  <a:pt x="4507375" y="3632786"/>
                </a:lnTo>
                <a:lnTo>
                  <a:pt x="4509597" y="3582077"/>
                </a:lnTo>
                <a:lnTo>
                  <a:pt x="4511189" y="3531208"/>
                </a:lnTo>
                <a:lnTo>
                  <a:pt x="4512147" y="3480180"/>
                </a:lnTo>
                <a:lnTo>
                  <a:pt x="4512467" y="3429000"/>
                </a:lnTo>
                <a:lnTo>
                  <a:pt x="4512147" y="3377819"/>
                </a:lnTo>
                <a:lnTo>
                  <a:pt x="4511189" y="3326791"/>
                </a:lnTo>
                <a:lnTo>
                  <a:pt x="4509597" y="3275922"/>
                </a:lnTo>
                <a:lnTo>
                  <a:pt x="4507375" y="3225213"/>
                </a:lnTo>
                <a:lnTo>
                  <a:pt x="4504526" y="3174670"/>
                </a:lnTo>
                <a:lnTo>
                  <a:pt x="4501055" y="3124295"/>
                </a:lnTo>
                <a:lnTo>
                  <a:pt x="4496965" y="3074093"/>
                </a:lnTo>
                <a:lnTo>
                  <a:pt x="4492260" y="3024067"/>
                </a:lnTo>
                <a:lnTo>
                  <a:pt x="4486943" y="2974222"/>
                </a:lnTo>
                <a:lnTo>
                  <a:pt x="4481019" y="2924561"/>
                </a:lnTo>
                <a:lnTo>
                  <a:pt x="4474492" y="2875087"/>
                </a:lnTo>
                <a:lnTo>
                  <a:pt x="4467365" y="2825805"/>
                </a:lnTo>
                <a:lnTo>
                  <a:pt x="4459642" y="2776719"/>
                </a:lnTo>
                <a:lnTo>
                  <a:pt x="4451326" y="2727832"/>
                </a:lnTo>
                <a:lnTo>
                  <a:pt x="4442422" y="2679147"/>
                </a:lnTo>
                <a:lnTo>
                  <a:pt x="4432933" y="2630670"/>
                </a:lnTo>
                <a:lnTo>
                  <a:pt x="4422864" y="2582403"/>
                </a:lnTo>
                <a:lnTo>
                  <a:pt x="4412217" y="2534351"/>
                </a:lnTo>
                <a:lnTo>
                  <a:pt x="4400997" y="2486516"/>
                </a:lnTo>
                <a:lnTo>
                  <a:pt x="4389208" y="2438904"/>
                </a:lnTo>
                <a:lnTo>
                  <a:pt x="4376853" y="2391517"/>
                </a:lnTo>
                <a:lnTo>
                  <a:pt x="4363936" y="2344361"/>
                </a:lnTo>
                <a:lnTo>
                  <a:pt x="4350461" y="2297437"/>
                </a:lnTo>
                <a:lnTo>
                  <a:pt x="4336432" y="2250751"/>
                </a:lnTo>
                <a:lnTo>
                  <a:pt x="4321852" y="2204305"/>
                </a:lnTo>
                <a:lnTo>
                  <a:pt x="4306726" y="2158105"/>
                </a:lnTo>
                <a:lnTo>
                  <a:pt x="4291057" y="2112153"/>
                </a:lnTo>
                <a:lnTo>
                  <a:pt x="4274848" y="2066453"/>
                </a:lnTo>
                <a:lnTo>
                  <a:pt x="4258105" y="2021009"/>
                </a:lnTo>
                <a:lnTo>
                  <a:pt x="4240829" y="1975826"/>
                </a:lnTo>
                <a:lnTo>
                  <a:pt x="4223026" y="1930906"/>
                </a:lnTo>
                <a:lnTo>
                  <a:pt x="4204700" y="1886254"/>
                </a:lnTo>
                <a:lnTo>
                  <a:pt x="4185853" y="1841873"/>
                </a:lnTo>
                <a:lnTo>
                  <a:pt x="4166489" y="1797767"/>
                </a:lnTo>
                <a:lnTo>
                  <a:pt x="4146614" y="1753940"/>
                </a:lnTo>
                <a:lnTo>
                  <a:pt x="4126229" y="1710396"/>
                </a:lnTo>
                <a:lnTo>
                  <a:pt x="4105340" y="1667139"/>
                </a:lnTo>
                <a:lnTo>
                  <a:pt x="4083949" y="1624171"/>
                </a:lnTo>
                <a:lnTo>
                  <a:pt x="4062061" y="1581498"/>
                </a:lnTo>
                <a:lnTo>
                  <a:pt x="4039680" y="1539123"/>
                </a:lnTo>
                <a:lnTo>
                  <a:pt x="4016809" y="1497049"/>
                </a:lnTo>
                <a:lnTo>
                  <a:pt x="3993452" y="1455281"/>
                </a:lnTo>
                <a:lnTo>
                  <a:pt x="3969612" y="1413823"/>
                </a:lnTo>
                <a:lnTo>
                  <a:pt x="3945295" y="1372677"/>
                </a:lnTo>
                <a:lnTo>
                  <a:pt x="3920503" y="1331849"/>
                </a:lnTo>
                <a:lnTo>
                  <a:pt x="3895240" y="1291341"/>
                </a:lnTo>
                <a:lnTo>
                  <a:pt x="3869510" y="1251157"/>
                </a:lnTo>
                <a:lnTo>
                  <a:pt x="3843317" y="1211302"/>
                </a:lnTo>
                <a:lnTo>
                  <a:pt x="3816664" y="1171779"/>
                </a:lnTo>
                <a:lnTo>
                  <a:pt x="3789556" y="1132592"/>
                </a:lnTo>
                <a:lnTo>
                  <a:pt x="3761997" y="1093744"/>
                </a:lnTo>
                <a:lnTo>
                  <a:pt x="3733989" y="1055240"/>
                </a:lnTo>
                <a:lnTo>
                  <a:pt x="3705537" y="1017084"/>
                </a:lnTo>
                <a:lnTo>
                  <a:pt x="3676645" y="979278"/>
                </a:lnTo>
                <a:lnTo>
                  <a:pt x="3647316" y="941827"/>
                </a:lnTo>
                <a:lnTo>
                  <a:pt x="3617554" y="904735"/>
                </a:lnTo>
                <a:lnTo>
                  <a:pt x="3587363" y="868005"/>
                </a:lnTo>
                <a:lnTo>
                  <a:pt x="3556747" y="831642"/>
                </a:lnTo>
                <a:lnTo>
                  <a:pt x="3525710" y="795649"/>
                </a:lnTo>
                <a:lnTo>
                  <a:pt x="3494255" y="760029"/>
                </a:lnTo>
                <a:lnTo>
                  <a:pt x="3462387" y="724787"/>
                </a:lnTo>
                <a:lnTo>
                  <a:pt x="3430108" y="689927"/>
                </a:lnTo>
                <a:lnTo>
                  <a:pt x="3397423" y="655452"/>
                </a:lnTo>
                <a:lnTo>
                  <a:pt x="3364336" y="621366"/>
                </a:lnTo>
                <a:lnTo>
                  <a:pt x="3330850" y="587672"/>
                </a:lnTo>
                <a:lnTo>
                  <a:pt x="3296969" y="554376"/>
                </a:lnTo>
                <a:lnTo>
                  <a:pt x="3262697" y="521480"/>
                </a:lnTo>
                <a:lnTo>
                  <a:pt x="3228038" y="488988"/>
                </a:lnTo>
                <a:lnTo>
                  <a:pt x="3192995" y="456904"/>
                </a:lnTo>
                <a:lnTo>
                  <a:pt x="3157573" y="425232"/>
                </a:lnTo>
                <a:lnTo>
                  <a:pt x="3121775" y="393975"/>
                </a:lnTo>
                <a:lnTo>
                  <a:pt x="3085605" y="363138"/>
                </a:lnTo>
                <a:lnTo>
                  <a:pt x="3049067" y="332724"/>
                </a:lnTo>
                <a:lnTo>
                  <a:pt x="3012164" y="302737"/>
                </a:lnTo>
                <a:lnTo>
                  <a:pt x="2974901" y="273181"/>
                </a:lnTo>
                <a:lnTo>
                  <a:pt x="2937280" y="244060"/>
                </a:lnTo>
                <a:lnTo>
                  <a:pt x="2899307" y="215376"/>
                </a:lnTo>
                <a:lnTo>
                  <a:pt x="2860985" y="187136"/>
                </a:lnTo>
                <a:lnTo>
                  <a:pt x="2822316" y="159341"/>
                </a:lnTo>
                <a:lnTo>
                  <a:pt x="2783307" y="131996"/>
                </a:lnTo>
                <a:lnTo>
                  <a:pt x="2743959" y="105104"/>
                </a:lnTo>
                <a:lnTo>
                  <a:pt x="2704277" y="78670"/>
                </a:lnTo>
                <a:lnTo>
                  <a:pt x="2664265" y="52697"/>
                </a:lnTo>
                <a:lnTo>
                  <a:pt x="2623927" y="27189"/>
                </a:lnTo>
                <a:lnTo>
                  <a:pt x="2583266" y="2150"/>
                </a:lnTo>
                <a:lnTo>
                  <a:pt x="2579526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2805176"/>
            <a:ext cx="2757805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li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s 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LS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#3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1880" y="161544"/>
            <a:ext cx="917448" cy="91744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640" y="1211212"/>
            <a:ext cx="6292215" cy="2192655"/>
          </a:xfrm>
          <a:custGeom>
            <a:avLst/>
            <a:gdLst/>
            <a:ahLst/>
            <a:cxnLst/>
            <a:rect l="l" t="t" r="r" b="b"/>
            <a:pathLst>
              <a:path w="6292215" h="2192654">
                <a:moveTo>
                  <a:pt x="0" y="0"/>
                </a:moveTo>
                <a:lnTo>
                  <a:pt x="6291713" y="0"/>
                </a:lnTo>
                <a:lnTo>
                  <a:pt x="6291713" y="2192399"/>
                </a:lnTo>
                <a:lnTo>
                  <a:pt x="0" y="2192399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7640" y="1211212"/>
            <a:ext cx="6292215" cy="2192655"/>
          </a:xfrm>
          <a:custGeom>
            <a:avLst/>
            <a:gdLst/>
            <a:ahLst/>
            <a:cxnLst/>
            <a:rect l="l" t="t" r="r" b="b"/>
            <a:pathLst>
              <a:path w="6292215" h="2192654">
                <a:moveTo>
                  <a:pt x="0" y="0"/>
                </a:moveTo>
                <a:lnTo>
                  <a:pt x="6291714" y="0"/>
                </a:lnTo>
                <a:lnTo>
                  <a:pt x="6291714" y="2192400"/>
                </a:lnTo>
                <a:lnTo>
                  <a:pt x="0" y="2192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3247" y="1753108"/>
            <a:ext cx="955675" cy="141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2900" spc="-40" dirty="0">
                <a:latin typeface="Calibri"/>
                <a:cs typeface="Calibri"/>
              </a:rPr>
              <a:t>V</a:t>
            </a:r>
            <a:r>
              <a:rPr sz="2900" dirty="0">
                <a:latin typeface="Calibri"/>
                <a:cs typeface="Calibri"/>
              </a:rPr>
              <a:t>OC</a:t>
            </a:r>
            <a:endParaRPr sz="2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15"/>
              </a:spcBef>
              <a:buChar char="•"/>
              <a:tabLst>
                <a:tab pos="298450" algn="l"/>
              </a:tabLst>
            </a:pPr>
            <a:r>
              <a:rPr sz="2900" spc="-15" dirty="0">
                <a:latin typeface="Calibri"/>
                <a:cs typeface="Calibri"/>
              </a:rPr>
              <a:t>RCA</a:t>
            </a:r>
            <a:endParaRPr sz="2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15"/>
              </a:spcBef>
              <a:buChar char="•"/>
              <a:tabLst>
                <a:tab pos="298450" algn="l"/>
              </a:tabLst>
            </a:pPr>
            <a:r>
              <a:rPr sz="2900" dirty="0">
                <a:latin typeface="Calibri"/>
                <a:cs typeface="Calibri"/>
              </a:rPr>
              <a:t>OFI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2225" y="78317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4261514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0" y="713395"/>
                </a:lnTo>
                <a:lnTo>
                  <a:pt x="7274" y="758494"/>
                </a:lnTo>
                <a:lnTo>
                  <a:pt x="27529" y="797662"/>
                </a:lnTo>
                <a:lnTo>
                  <a:pt x="58416" y="828549"/>
                </a:lnTo>
                <a:lnTo>
                  <a:pt x="97584" y="848805"/>
                </a:lnTo>
                <a:lnTo>
                  <a:pt x="142683" y="856079"/>
                </a:lnTo>
                <a:lnTo>
                  <a:pt x="4261514" y="856079"/>
                </a:lnTo>
                <a:lnTo>
                  <a:pt x="4306613" y="848805"/>
                </a:lnTo>
                <a:lnTo>
                  <a:pt x="4345781" y="828549"/>
                </a:lnTo>
                <a:lnTo>
                  <a:pt x="4376668" y="797662"/>
                </a:lnTo>
                <a:lnTo>
                  <a:pt x="4396924" y="758494"/>
                </a:lnTo>
                <a:lnTo>
                  <a:pt x="4404198" y="713395"/>
                </a:lnTo>
                <a:lnTo>
                  <a:pt x="4404198" y="142683"/>
                </a:lnTo>
                <a:lnTo>
                  <a:pt x="4396924" y="97584"/>
                </a:lnTo>
                <a:lnTo>
                  <a:pt x="4376668" y="58416"/>
                </a:lnTo>
                <a:lnTo>
                  <a:pt x="4345781" y="27529"/>
                </a:lnTo>
                <a:lnTo>
                  <a:pt x="4306613" y="7274"/>
                </a:lnTo>
                <a:lnTo>
                  <a:pt x="426151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2225" y="78317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0" y="142684"/>
                </a:moveTo>
                <a:lnTo>
                  <a:pt x="7274" y="97584"/>
                </a:lnTo>
                <a:lnTo>
                  <a:pt x="27529" y="58416"/>
                </a:lnTo>
                <a:lnTo>
                  <a:pt x="58416" y="27529"/>
                </a:lnTo>
                <a:lnTo>
                  <a:pt x="97584" y="7274"/>
                </a:lnTo>
                <a:lnTo>
                  <a:pt x="142683" y="0"/>
                </a:lnTo>
                <a:lnTo>
                  <a:pt x="4261515" y="0"/>
                </a:lnTo>
                <a:lnTo>
                  <a:pt x="4306614" y="7274"/>
                </a:lnTo>
                <a:lnTo>
                  <a:pt x="4345782" y="27529"/>
                </a:lnTo>
                <a:lnTo>
                  <a:pt x="4376669" y="58416"/>
                </a:lnTo>
                <a:lnTo>
                  <a:pt x="4396924" y="97584"/>
                </a:lnTo>
                <a:lnTo>
                  <a:pt x="4404199" y="142684"/>
                </a:lnTo>
                <a:lnTo>
                  <a:pt x="4404199" y="713396"/>
                </a:lnTo>
                <a:lnTo>
                  <a:pt x="4396924" y="758495"/>
                </a:lnTo>
                <a:lnTo>
                  <a:pt x="4376669" y="797663"/>
                </a:lnTo>
                <a:lnTo>
                  <a:pt x="4345782" y="828550"/>
                </a:lnTo>
                <a:lnTo>
                  <a:pt x="4306614" y="848805"/>
                </a:lnTo>
                <a:lnTo>
                  <a:pt x="4261515" y="856080"/>
                </a:lnTo>
                <a:lnTo>
                  <a:pt x="142683" y="856080"/>
                </a:lnTo>
                <a:lnTo>
                  <a:pt x="97584" y="848805"/>
                </a:lnTo>
                <a:lnTo>
                  <a:pt x="58416" y="828550"/>
                </a:lnTo>
                <a:lnTo>
                  <a:pt x="27529" y="797663"/>
                </a:lnTo>
                <a:lnTo>
                  <a:pt x="7274" y="758495"/>
                </a:lnTo>
                <a:lnTo>
                  <a:pt x="0" y="713396"/>
                </a:lnTo>
                <a:lnTo>
                  <a:pt x="0" y="14268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17782" y="945388"/>
            <a:ext cx="360362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0" dirty="0">
                <a:latin typeface="Calibri"/>
                <a:cs typeface="Calibri"/>
              </a:rPr>
              <a:t>Select a CHANGE </a:t>
            </a:r>
            <a:r>
              <a:rPr sz="2900" b="0" spc="-15" dirty="0">
                <a:latin typeface="Calibri"/>
                <a:cs typeface="Calibri"/>
              </a:rPr>
              <a:t>to</a:t>
            </a:r>
            <a:r>
              <a:rPr sz="2900" b="0" spc="-105" dirty="0">
                <a:latin typeface="Calibri"/>
                <a:cs typeface="Calibri"/>
              </a:rPr>
              <a:t> </a:t>
            </a:r>
            <a:r>
              <a:rPr sz="2900" b="0" spc="-20" dirty="0">
                <a:latin typeface="Calibri"/>
                <a:cs typeface="Calibri"/>
              </a:rPr>
              <a:t>test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07640" y="3988253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3" y="0"/>
                </a:lnTo>
                <a:lnTo>
                  <a:pt x="6291713" y="730799"/>
                </a:lnTo>
                <a:lnTo>
                  <a:pt x="0" y="730799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7640" y="3988253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4" y="0"/>
                </a:lnTo>
                <a:lnTo>
                  <a:pt x="6291714" y="730800"/>
                </a:lnTo>
                <a:lnTo>
                  <a:pt x="0" y="73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2225" y="3560212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4261514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5"/>
                </a:lnTo>
                <a:lnTo>
                  <a:pt x="0" y="142684"/>
                </a:lnTo>
                <a:lnTo>
                  <a:pt x="0" y="713395"/>
                </a:lnTo>
                <a:lnTo>
                  <a:pt x="7274" y="758495"/>
                </a:lnTo>
                <a:lnTo>
                  <a:pt x="27529" y="797663"/>
                </a:lnTo>
                <a:lnTo>
                  <a:pt x="58416" y="828550"/>
                </a:lnTo>
                <a:lnTo>
                  <a:pt x="97584" y="848806"/>
                </a:lnTo>
                <a:lnTo>
                  <a:pt x="142683" y="856080"/>
                </a:lnTo>
                <a:lnTo>
                  <a:pt x="4261514" y="856080"/>
                </a:lnTo>
                <a:lnTo>
                  <a:pt x="4306613" y="848806"/>
                </a:lnTo>
                <a:lnTo>
                  <a:pt x="4345781" y="828550"/>
                </a:lnTo>
                <a:lnTo>
                  <a:pt x="4376668" y="797663"/>
                </a:lnTo>
                <a:lnTo>
                  <a:pt x="4396924" y="758495"/>
                </a:lnTo>
                <a:lnTo>
                  <a:pt x="4404198" y="713395"/>
                </a:lnTo>
                <a:lnTo>
                  <a:pt x="4404198" y="142684"/>
                </a:lnTo>
                <a:lnTo>
                  <a:pt x="4396924" y="97585"/>
                </a:lnTo>
                <a:lnTo>
                  <a:pt x="4376668" y="58416"/>
                </a:lnTo>
                <a:lnTo>
                  <a:pt x="4345781" y="27529"/>
                </a:lnTo>
                <a:lnTo>
                  <a:pt x="4306613" y="7274"/>
                </a:lnTo>
                <a:lnTo>
                  <a:pt x="426151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2225" y="3560212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0" y="142684"/>
                </a:moveTo>
                <a:lnTo>
                  <a:pt x="7274" y="97584"/>
                </a:lnTo>
                <a:lnTo>
                  <a:pt x="27529" y="58416"/>
                </a:lnTo>
                <a:lnTo>
                  <a:pt x="58416" y="27529"/>
                </a:lnTo>
                <a:lnTo>
                  <a:pt x="97584" y="7274"/>
                </a:lnTo>
                <a:lnTo>
                  <a:pt x="142683" y="0"/>
                </a:lnTo>
                <a:lnTo>
                  <a:pt x="4261515" y="0"/>
                </a:lnTo>
                <a:lnTo>
                  <a:pt x="4306614" y="7274"/>
                </a:lnTo>
                <a:lnTo>
                  <a:pt x="4345782" y="27529"/>
                </a:lnTo>
                <a:lnTo>
                  <a:pt x="4376669" y="58416"/>
                </a:lnTo>
                <a:lnTo>
                  <a:pt x="4396924" y="97584"/>
                </a:lnTo>
                <a:lnTo>
                  <a:pt x="4404199" y="142684"/>
                </a:lnTo>
                <a:lnTo>
                  <a:pt x="4404199" y="713396"/>
                </a:lnTo>
                <a:lnTo>
                  <a:pt x="4396924" y="758495"/>
                </a:lnTo>
                <a:lnTo>
                  <a:pt x="4376669" y="797663"/>
                </a:lnTo>
                <a:lnTo>
                  <a:pt x="4345782" y="828550"/>
                </a:lnTo>
                <a:lnTo>
                  <a:pt x="4306614" y="848805"/>
                </a:lnTo>
                <a:lnTo>
                  <a:pt x="4261515" y="856080"/>
                </a:lnTo>
                <a:lnTo>
                  <a:pt x="142683" y="856080"/>
                </a:lnTo>
                <a:lnTo>
                  <a:pt x="97584" y="848805"/>
                </a:lnTo>
                <a:lnTo>
                  <a:pt x="58416" y="828550"/>
                </a:lnTo>
                <a:lnTo>
                  <a:pt x="27529" y="797663"/>
                </a:lnTo>
                <a:lnTo>
                  <a:pt x="7274" y="758495"/>
                </a:lnTo>
                <a:lnTo>
                  <a:pt x="0" y="713396"/>
                </a:lnTo>
                <a:lnTo>
                  <a:pt x="0" y="14268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7782" y="3722116"/>
            <a:ext cx="4005579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Detailed PDSA</a:t>
            </a:r>
            <a:r>
              <a:rPr sz="2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Calibri"/>
                <a:cs typeface="Calibri"/>
              </a:rPr>
              <a:t>Worksheets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07640" y="5303692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3" y="0"/>
                </a:lnTo>
                <a:lnTo>
                  <a:pt x="6291713" y="730800"/>
                </a:lnTo>
                <a:lnTo>
                  <a:pt x="0" y="7308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7640" y="5303692"/>
            <a:ext cx="6292215" cy="730885"/>
          </a:xfrm>
          <a:custGeom>
            <a:avLst/>
            <a:gdLst/>
            <a:ahLst/>
            <a:cxnLst/>
            <a:rect l="l" t="t" r="r" b="b"/>
            <a:pathLst>
              <a:path w="6292215" h="730885">
                <a:moveTo>
                  <a:pt x="0" y="0"/>
                </a:moveTo>
                <a:lnTo>
                  <a:pt x="6291714" y="0"/>
                </a:lnTo>
                <a:lnTo>
                  <a:pt x="6291714" y="730800"/>
                </a:lnTo>
                <a:lnTo>
                  <a:pt x="0" y="73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2225" y="487565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4261514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0" y="713395"/>
                </a:lnTo>
                <a:lnTo>
                  <a:pt x="7274" y="758494"/>
                </a:lnTo>
                <a:lnTo>
                  <a:pt x="27529" y="797662"/>
                </a:lnTo>
                <a:lnTo>
                  <a:pt x="58416" y="828549"/>
                </a:lnTo>
                <a:lnTo>
                  <a:pt x="97584" y="848805"/>
                </a:lnTo>
                <a:lnTo>
                  <a:pt x="142683" y="856079"/>
                </a:lnTo>
                <a:lnTo>
                  <a:pt x="4261514" y="856079"/>
                </a:lnTo>
                <a:lnTo>
                  <a:pt x="4306613" y="848805"/>
                </a:lnTo>
                <a:lnTo>
                  <a:pt x="4345781" y="828549"/>
                </a:lnTo>
                <a:lnTo>
                  <a:pt x="4376668" y="797662"/>
                </a:lnTo>
                <a:lnTo>
                  <a:pt x="4396924" y="758494"/>
                </a:lnTo>
                <a:lnTo>
                  <a:pt x="4404198" y="713395"/>
                </a:lnTo>
                <a:lnTo>
                  <a:pt x="4404198" y="142683"/>
                </a:lnTo>
                <a:lnTo>
                  <a:pt x="4396924" y="97584"/>
                </a:lnTo>
                <a:lnTo>
                  <a:pt x="4376668" y="58416"/>
                </a:lnTo>
                <a:lnTo>
                  <a:pt x="4345781" y="27529"/>
                </a:lnTo>
                <a:lnTo>
                  <a:pt x="4306613" y="7274"/>
                </a:lnTo>
                <a:lnTo>
                  <a:pt x="426151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2225" y="4875653"/>
            <a:ext cx="4404360" cy="856615"/>
          </a:xfrm>
          <a:custGeom>
            <a:avLst/>
            <a:gdLst/>
            <a:ahLst/>
            <a:cxnLst/>
            <a:rect l="l" t="t" r="r" b="b"/>
            <a:pathLst>
              <a:path w="4404359" h="856614">
                <a:moveTo>
                  <a:pt x="0" y="142684"/>
                </a:moveTo>
                <a:lnTo>
                  <a:pt x="7274" y="97584"/>
                </a:lnTo>
                <a:lnTo>
                  <a:pt x="27529" y="58416"/>
                </a:lnTo>
                <a:lnTo>
                  <a:pt x="58416" y="27529"/>
                </a:lnTo>
                <a:lnTo>
                  <a:pt x="97584" y="7274"/>
                </a:lnTo>
                <a:lnTo>
                  <a:pt x="142683" y="0"/>
                </a:lnTo>
                <a:lnTo>
                  <a:pt x="4261515" y="0"/>
                </a:lnTo>
                <a:lnTo>
                  <a:pt x="4306614" y="7274"/>
                </a:lnTo>
                <a:lnTo>
                  <a:pt x="4345782" y="27529"/>
                </a:lnTo>
                <a:lnTo>
                  <a:pt x="4376669" y="58416"/>
                </a:lnTo>
                <a:lnTo>
                  <a:pt x="4396924" y="97584"/>
                </a:lnTo>
                <a:lnTo>
                  <a:pt x="4404199" y="142684"/>
                </a:lnTo>
                <a:lnTo>
                  <a:pt x="4404199" y="713396"/>
                </a:lnTo>
                <a:lnTo>
                  <a:pt x="4396924" y="758495"/>
                </a:lnTo>
                <a:lnTo>
                  <a:pt x="4376669" y="797663"/>
                </a:lnTo>
                <a:lnTo>
                  <a:pt x="4345782" y="828550"/>
                </a:lnTo>
                <a:lnTo>
                  <a:pt x="4306614" y="848805"/>
                </a:lnTo>
                <a:lnTo>
                  <a:pt x="4261515" y="856080"/>
                </a:lnTo>
                <a:lnTo>
                  <a:pt x="142683" y="856080"/>
                </a:lnTo>
                <a:lnTo>
                  <a:pt x="97584" y="848805"/>
                </a:lnTo>
                <a:lnTo>
                  <a:pt x="58416" y="828550"/>
                </a:lnTo>
                <a:lnTo>
                  <a:pt x="27529" y="797663"/>
                </a:lnTo>
                <a:lnTo>
                  <a:pt x="7274" y="758495"/>
                </a:lnTo>
                <a:lnTo>
                  <a:pt x="0" y="713396"/>
                </a:lnTo>
                <a:lnTo>
                  <a:pt x="0" y="14268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17782" y="5038852"/>
            <a:ext cx="302577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2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2586" y="151384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2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22586" y="296733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2586" y="4325217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3399" y="2437174"/>
            <a:ext cx="2047875" cy="1754505"/>
          </a:xfrm>
          <a:custGeom>
            <a:avLst/>
            <a:gdLst/>
            <a:ahLst/>
            <a:cxnLst/>
            <a:rect l="l" t="t" r="r" b="b"/>
            <a:pathLst>
              <a:path w="2047875" h="1754504">
                <a:moveTo>
                  <a:pt x="0" y="0"/>
                </a:moveTo>
                <a:lnTo>
                  <a:pt x="2047672" y="0"/>
                </a:lnTo>
                <a:lnTo>
                  <a:pt x="2047672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22" y="135127"/>
            <a:ext cx="296735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Deliverables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240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9" y="0"/>
                </a:moveTo>
                <a:lnTo>
                  <a:pt x="0" y="0"/>
                </a:lnTo>
                <a:lnTo>
                  <a:pt x="508832" y="636043"/>
                </a:lnTo>
                <a:lnTo>
                  <a:pt x="0" y="1272084"/>
                </a:lnTo>
                <a:lnTo>
                  <a:pt x="1878569" y="1272084"/>
                </a:lnTo>
                <a:lnTo>
                  <a:pt x="2387400" y="636043"/>
                </a:lnTo>
                <a:lnTo>
                  <a:pt x="1878569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5887" y="965098"/>
            <a:ext cx="2632075" cy="1272540"/>
          </a:xfrm>
          <a:custGeom>
            <a:avLst/>
            <a:gdLst/>
            <a:ahLst/>
            <a:cxnLst/>
            <a:rect l="l" t="t" r="r" b="b"/>
            <a:pathLst>
              <a:path w="2632075" h="1272539">
                <a:moveTo>
                  <a:pt x="2554439" y="0"/>
                </a:moveTo>
                <a:lnTo>
                  <a:pt x="77620" y="0"/>
                </a:lnTo>
                <a:lnTo>
                  <a:pt x="47407" y="9996"/>
                </a:lnTo>
                <a:lnTo>
                  <a:pt x="22734" y="37258"/>
                </a:lnTo>
                <a:lnTo>
                  <a:pt x="6099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6099" y="1194389"/>
                </a:lnTo>
                <a:lnTo>
                  <a:pt x="22734" y="1234824"/>
                </a:lnTo>
                <a:lnTo>
                  <a:pt x="47407" y="1262087"/>
                </a:lnTo>
                <a:lnTo>
                  <a:pt x="77620" y="1272084"/>
                </a:lnTo>
                <a:lnTo>
                  <a:pt x="2554439" y="1272084"/>
                </a:lnTo>
                <a:lnTo>
                  <a:pt x="2584652" y="1262087"/>
                </a:lnTo>
                <a:lnTo>
                  <a:pt x="2609325" y="1234824"/>
                </a:lnTo>
                <a:lnTo>
                  <a:pt x="2625959" y="1194389"/>
                </a:lnTo>
                <a:lnTo>
                  <a:pt x="2632059" y="1144874"/>
                </a:lnTo>
                <a:lnTo>
                  <a:pt x="2632059" y="127208"/>
                </a:lnTo>
                <a:lnTo>
                  <a:pt x="2625959" y="77693"/>
                </a:lnTo>
                <a:lnTo>
                  <a:pt x="2609325" y="37258"/>
                </a:lnTo>
                <a:lnTo>
                  <a:pt x="2584652" y="9996"/>
                </a:lnTo>
                <a:lnTo>
                  <a:pt x="255443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5887" y="965098"/>
            <a:ext cx="2632075" cy="1272540"/>
          </a:xfrm>
          <a:custGeom>
            <a:avLst/>
            <a:gdLst/>
            <a:ahLst/>
            <a:cxnLst/>
            <a:rect l="l" t="t" r="r" b="b"/>
            <a:pathLst>
              <a:path w="2632075" h="1272539">
                <a:moveTo>
                  <a:pt x="0" y="127209"/>
                </a:moveTo>
                <a:lnTo>
                  <a:pt x="6099" y="77693"/>
                </a:lnTo>
                <a:lnTo>
                  <a:pt x="22734" y="37258"/>
                </a:lnTo>
                <a:lnTo>
                  <a:pt x="47407" y="9996"/>
                </a:lnTo>
                <a:lnTo>
                  <a:pt x="77620" y="0"/>
                </a:lnTo>
                <a:lnTo>
                  <a:pt x="2554440" y="0"/>
                </a:lnTo>
                <a:lnTo>
                  <a:pt x="2584653" y="9996"/>
                </a:lnTo>
                <a:lnTo>
                  <a:pt x="2609325" y="37258"/>
                </a:lnTo>
                <a:lnTo>
                  <a:pt x="2625960" y="77693"/>
                </a:lnTo>
                <a:lnTo>
                  <a:pt x="2632060" y="127209"/>
                </a:lnTo>
                <a:lnTo>
                  <a:pt x="2632060" y="1144875"/>
                </a:lnTo>
                <a:lnTo>
                  <a:pt x="2625960" y="1194390"/>
                </a:lnTo>
                <a:lnTo>
                  <a:pt x="2609325" y="1234825"/>
                </a:lnTo>
                <a:lnTo>
                  <a:pt x="2584653" y="1262087"/>
                </a:lnTo>
                <a:lnTo>
                  <a:pt x="2554440" y="1272084"/>
                </a:lnTo>
                <a:lnTo>
                  <a:pt x="77620" y="1272084"/>
                </a:lnTo>
                <a:lnTo>
                  <a:pt x="47407" y="1262087"/>
                </a:lnTo>
                <a:lnTo>
                  <a:pt x="22734" y="1234825"/>
                </a:lnTo>
                <a:lnTo>
                  <a:pt x="6099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2643" y="1267967"/>
            <a:ext cx="157988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15" dirty="0">
                <a:latin typeface="Calibri"/>
                <a:cs typeface="Calibri"/>
              </a:rPr>
              <a:t>AUG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Define/Measure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0025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3"/>
                </a:lnTo>
                <a:lnTo>
                  <a:pt x="0" y="1272084"/>
                </a:lnTo>
                <a:lnTo>
                  <a:pt x="1878568" y="1272084"/>
                </a:lnTo>
                <a:lnTo>
                  <a:pt x="2387400" y="636043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0025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0" y="0"/>
                </a:moveTo>
                <a:lnTo>
                  <a:pt x="1878569" y="0"/>
                </a:lnTo>
                <a:lnTo>
                  <a:pt x="2387401" y="636043"/>
                </a:lnTo>
                <a:lnTo>
                  <a:pt x="1878569" y="1272084"/>
                </a:lnTo>
                <a:lnTo>
                  <a:pt x="0" y="1272084"/>
                </a:lnTo>
                <a:lnTo>
                  <a:pt x="508831" y="6360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6665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1" y="0"/>
                </a:lnTo>
                <a:lnTo>
                  <a:pt x="43834" y="9996"/>
                </a:lnTo>
                <a:lnTo>
                  <a:pt x="21021" y="37258"/>
                </a:lnTo>
                <a:lnTo>
                  <a:pt x="5640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5640" y="1194389"/>
                </a:lnTo>
                <a:lnTo>
                  <a:pt x="21021" y="1234824"/>
                </a:lnTo>
                <a:lnTo>
                  <a:pt x="43834" y="1262087"/>
                </a:lnTo>
                <a:lnTo>
                  <a:pt x="71771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4"/>
                </a:lnTo>
                <a:lnTo>
                  <a:pt x="2010387" y="1194389"/>
                </a:lnTo>
                <a:lnTo>
                  <a:pt x="2016027" y="1144874"/>
                </a:lnTo>
                <a:lnTo>
                  <a:pt x="2016027" y="127208"/>
                </a:lnTo>
                <a:lnTo>
                  <a:pt x="2010387" y="77693"/>
                </a:lnTo>
                <a:lnTo>
                  <a:pt x="1995005" y="37258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6665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6191" y="1146047"/>
            <a:ext cx="1677035" cy="88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ts val="1900"/>
              </a:lnSpc>
              <a:spcBef>
                <a:spcPts val="805"/>
              </a:spcBef>
            </a:pP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D</a:t>
            </a:r>
            <a:r>
              <a:rPr sz="1800" b="1" spc="-2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4472C4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/M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u</a:t>
            </a:r>
            <a:r>
              <a:rPr sz="1800" b="1" spc="-25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  </a:t>
            </a: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Analyze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86969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3"/>
                </a:lnTo>
                <a:lnTo>
                  <a:pt x="0" y="1272084"/>
                </a:lnTo>
                <a:lnTo>
                  <a:pt x="1878568" y="1272084"/>
                </a:lnTo>
                <a:lnTo>
                  <a:pt x="2387400" y="636043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3608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0" y="0"/>
                </a:lnTo>
                <a:lnTo>
                  <a:pt x="43834" y="9996"/>
                </a:lnTo>
                <a:lnTo>
                  <a:pt x="21021" y="37258"/>
                </a:lnTo>
                <a:lnTo>
                  <a:pt x="5640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5640" y="1194389"/>
                </a:lnTo>
                <a:lnTo>
                  <a:pt x="21021" y="1234824"/>
                </a:lnTo>
                <a:lnTo>
                  <a:pt x="43834" y="1262087"/>
                </a:lnTo>
                <a:lnTo>
                  <a:pt x="71770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4"/>
                </a:lnTo>
                <a:lnTo>
                  <a:pt x="2010387" y="1194389"/>
                </a:lnTo>
                <a:lnTo>
                  <a:pt x="2016027" y="1144874"/>
                </a:lnTo>
                <a:lnTo>
                  <a:pt x="2016027" y="127208"/>
                </a:lnTo>
                <a:lnTo>
                  <a:pt x="2010387" y="77693"/>
                </a:lnTo>
                <a:lnTo>
                  <a:pt x="1995005" y="37258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3608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50559" y="1097279"/>
            <a:ext cx="176212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2710"/>
              </a:lnSpc>
              <a:spcBef>
                <a:spcPts val="160"/>
              </a:spcBef>
            </a:pPr>
            <a:r>
              <a:rPr sz="1800" b="1" spc="-5" dirty="0">
                <a:latin typeface="Calibri"/>
                <a:cs typeface="Calibri"/>
              </a:rPr>
              <a:t>Learning </a:t>
            </a:r>
            <a:r>
              <a:rPr sz="1800" b="1" spc="-10" dirty="0">
                <a:latin typeface="Calibri"/>
                <a:cs typeface="Calibri"/>
              </a:rPr>
              <a:t>Session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  </a:t>
            </a: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Improve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67299" y="2258765"/>
          <a:ext cx="10673080" cy="396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610">
                <a:tc>
                  <a:txBody>
                    <a:bodyPr/>
                    <a:lstStyle/>
                    <a:p>
                      <a:pPr marL="318770" marR="617220" indent="-227329">
                        <a:lnSpc>
                          <a:spcPct val="110500"/>
                        </a:lnSpc>
                        <a:spcBef>
                          <a:spcPts val="9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Process mapping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(current,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updated  COVID)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Statement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Baseline Metric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Voice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 the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customer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4165" marR="81280" indent="-227329">
                        <a:lnSpc>
                          <a:spcPts val="2690"/>
                        </a:lnSpc>
                        <a:spcBef>
                          <a:spcPts val="6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Analyze tools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(Fishbone,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whys,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etc.)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 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Linkage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4165" marR="624205" algn="just">
                        <a:lnSpc>
                          <a:spcPct val="108500"/>
                        </a:lnSpc>
                        <a:spcBef>
                          <a:spcPts val="8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Identified OFI, 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VOC,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RCA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191770" indent="-234950">
                        <a:lnSpc>
                          <a:spcPct val="110500"/>
                        </a:lnSpc>
                        <a:spcBef>
                          <a:spcPts val="9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Tested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(1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PDSA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Evaluated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Week)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 marR="309245" indent="-234950">
                        <a:lnSpc>
                          <a:spcPct val="108000"/>
                        </a:lnSpc>
                        <a:spcBef>
                          <a:spcPts val="2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Collection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After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Improvement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4472C4"/>
                      </a:solidFill>
                      <a:prstDash val="solid"/>
                    </a:lnL>
                    <a:solidFill>
                      <a:srgbClr val="E7E6E6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9382990" y="670449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2"/>
                </a:lnTo>
                <a:lnTo>
                  <a:pt x="0" y="1272082"/>
                </a:lnTo>
                <a:lnTo>
                  <a:pt x="1878568" y="1272082"/>
                </a:lnTo>
                <a:lnTo>
                  <a:pt x="2387400" y="636042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64297" y="975889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0" y="0"/>
                </a:lnTo>
                <a:lnTo>
                  <a:pt x="43834" y="9996"/>
                </a:lnTo>
                <a:lnTo>
                  <a:pt x="21021" y="37259"/>
                </a:lnTo>
                <a:lnTo>
                  <a:pt x="5640" y="77694"/>
                </a:lnTo>
                <a:lnTo>
                  <a:pt x="0" y="127209"/>
                </a:lnTo>
                <a:lnTo>
                  <a:pt x="0" y="1144875"/>
                </a:lnTo>
                <a:lnTo>
                  <a:pt x="5640" y="1194390"/>
                </a:lnTo>
                <a:lnTo>
                  <a:pt x="21021" y="1234825"/>
                </a:lnTo>
                <a:lnTo>
                  <a:pt x="43834" y="1262087"/>
                </a:lnTo>
                <a:lnTo>
                  <a:pt x="71770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5"/>
                </a:lnTo>
                <a:lnTo>
                  <a:pt x="2010387" y="1194390"/>
                </a:lnTo>
                <a:lnTo>
                  <a:pt x="2016027" y="1144875"/>
                </a:lnTo>
                <a:lnTo>
                  <a:pt x="2016027" y="127209"/>
                </a:lnTo>
                <a:lnTo>
                  <a:pt x="2010387" y="77694"/>
                </a:lnTo>
                <a:lnTo>
                  <a:pt x="1995005" y="37259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64297" y="975889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114743" y="1280159"/>
            <a:ext cx="1715770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Improve 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</a:t>
            </a:r>
            <a:r>
              <a:rPr sz="1800" b="1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6337" y="2311400"/>
            <a:ext cx="5301615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1235" marR="5080" indent="-979169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</a:t>
            </a:r>
            <a:r>
              <a:rPr sz="88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</a:t>
            </a:r>
            <a:r>
              <a:rPr sz="8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Debrief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0880" y="2017776"/>
            <a:ext cx="917448" cy="9174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02628" y="285468"/>
            <a:ext cx="1212215" cy="1021080"/>
          </a:xfrm>
          <a:custGeom>
            <a:avLst/>
            <a:gdLst/>
            <a:ahLst/>
            <a:cxnLst/>
            <a:rect l="l" t="t" r="r" b="b"/>
            <a:pathLst>
              <a:path w="1212215" h="1021080">
                <a:moveTo>
                  <a:pt x="0" y="0"/>
                </a:moveTo>
                <a:lnTo>
                  <a:pt x="1211983" y="0"/>
                </a:lnTo>
                <a:lnTo>
                  <a:pt x="1211983" y="1020947"/>
                </a:lnTo>
                <a:lnTo>
                  <a:pt x="0" y="10209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50880" y="390143"/>
            <a:ext cx="917448" cy="9174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312" y="484632"/>
            <a:ext cx="1828164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000000"/>
                </a:solidFill>
              </a:rPr>
              <a:t>Pi</a:t>
            </a:r>
            <a:r>
              <a:rPr sz="5400" dirty="0">
                <a:solidFill>
                  <a:srgbClr val="000000"/>
                </a:solidFill>
              </a:rPr>
              <a:t>t</a:t>
            </a:r>
            <a:r>
              <a:rPr sz="5400" spc="-120" dirty="0">
                <a:solidFill>
                  <a:srgbClr val="000000"/>
                </a:solidFill>
              </a:rPr>
              <a:t>f</a:t>
            </a:r>
            <a:r>
              <a:rPr sz="5400" spc="-5" dirty="0">
                <a:solidFill>
                  <a:srgbClr val="000000"/>
                </a:solidFill>
              </a:rPr>
              <a:t>alls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6364" cy="6858000"/>
          </a:xfrm>
          <a:custGeom>
            <a:avLst/>
            <a:gdLst/>
            <a:ahLst/>
            <a:cxnLst/>
            <a:rect l="l" t="t" r="r" b="b"/>
            <a:pathLst>
              <a:path w="126364" h="6858000">
                <a:moveTo>
                  <a:pt x="0" y="0"/>
                </a:moveTo>
                <a:lnTo>
                  <a:pt x="126123" y="0"/>
                </a:lnTo>
                <a:lnTo>
                  <a:pt x="12612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8280" y="2703576"/>
            <a:ext cx="1487424" cy="14874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4702" y="4558146"/>
            <a:ext cx="2693670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015" marR="5080" indent="-488950">
              <a:lnSpc>
                <a:spcPct val="102899"/>
              </a:lnSpc>
            </a:pPr>
            <a:r>
              <a:rPr sz="2100" dirty="0">
                <a:latin typeface="Calibri"/>
                <a:cs typeface="Calibri"/>
              </a:rPr>
              <a:t>Did not select one of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  </a:t>
            </a:r>
            <a:r>
              <a:rPr sz="2100" spc="-5" dirty="0">
                <a:latin typeface="Calibri"/>
                <a:cs typeface="Calibri"/>
              </a:rPr>
              <a:t>given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CHANGES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5335" y="2703576"/>
            <a:ext cx="1490471" cy="14874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71637" y="4558146"/>
            <a:ext cx="3257550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 marR="5080" indent="-78740">
              <a:lnSpc>
                <a:spcPct val="102899"/>
              </a:lnSpc>
            </a:pPr>
            <a:r>
              <a:rPr sz="2100" dirty="0">
                <a:latin typeface="Calibri"/>
                <a:cs typeface="Calibri"/>
              </a:rPr>
              <a:t>Not </a:t>
            </a:r>
            <a:r>
              <a:rPr sz="2100" spc="-5" dirty="0">
                <a:latin typeface="Calibri"/>
                <a:cs typeface="Calibri"/>
              </a:rPr>
              <a:t>thinking </a:t>
            </a:r>
            <a:r>
              <a:rPr sz="2100" dirty="0">
                <a:latin typeface="Calibri"/>
                <a:cs typeface="Calibri"/>
              </a:rPr>
              <a:t>big enough –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not  </a:t>
            </a:r>
            <a:r>
              <a:rPr sz="2100" spc="-5" dirty="0">
                <a:latin typeface="Calibri"/>
                <a:cs typeface="Calibri"/>
              </a:rPr>
              <a:t>looking </a:t>
            </a:r>
            <a:r>
              <a:rPr sz="2100" spc="-10" dirty="0">
                <a:latin typeface="Calibri"/>
                <a:cs typeface="Calibri"/>
              </a:rPr>
              <a:t>at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entire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process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5440" y="2703576"/>
            <a:ext cx="1487424" cy="14874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5725" y="4558146"/>
            <a:ext cx="3127375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7135" marR="5080" indent="-1195070">
              <a:lnSpc>
                <a:spcPct val="102899"/>
              </a:lnSpc>
            </a:pPr>
            <a:r>
              <a:rPr sz="2100" spc="-5" dirty="0">
                <a:latin typeface="Calibri"/>
                <a:cs typeface="Calibri"/>
              </a:rPr>
              <a:t>PDSA </a:t>
            </a:r>
            <a:r>
              <a:rPr sz="2100" dirty="0">
                <a:latin typeface="Calibri"/>
                <a:cs typeface="Calibri"/>
              </a:rPr>
              <a:t>Plan without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adequate  details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07" y="416559"/>
            <a:ext cx="11375390" cy="1717039"/>
          </a:xfrm>
          <a:custGeom>
            <a:avLst/>
            <a:gdLst/>
            <a:ahLst/>
            <a:cxnLst/>
            <a:rect l="l" t="t" r="r" b="b"/>
            <a:pathLst>
              <a:path w="11375390" h="1717039">
                <a:moveTo>
                  <a:pt x="0" y="1717040"/>
                </a:moveTo>
                <a:lnTo>
                  <a:pt x="11375293" y="1717040"/>
                </a:lnTo>
                <a:lnTo>
                  <a:pt x="11375293" y="0"/>
                </a:lnTo>
                <a:lnTo>
                  <a:pt x="0" y="0"/>
                </a:lnTo>
                <a:lnTo>
                  <a:pt x="0" y="17170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807" y="2247900"/>
            <a:ext cx="11565890" cy="0"/>
          </a:xfrm>
          <a:custGeom>
            <a:avLst/>
            <a:gdLst/>
            <a:ahLst/>
            <a:cxnLst/>
            <a:rect l="l" t="t" r="r" b="b"/>
            <a:pathLst>
              <a:path w="11565890">
                <a:moveTo>
                  <a:pt x="0" y="0"/>
                </a:moveTo>
                <a:lnTo>
                  <a:pt x="11565793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507" y="314959"/>
            <a:ext cx="0" cy="1920239"/>
          </a:xfrm>
          <a:custGeom>
            <a:avLst/>
            <a:gdLst/>
            <a:ahLst/>
            <a:cxnLst/>
            <a:rect l="l" t="t" r="r" b="b"/>
            <a:pathLst>
              <a:path h="1920239">
                <a:moveTo>
                  <a:pt x="0" y="0"/>
                </a:moveTo>
                <a:lnTo>
                  <a:pt x="0" y="192024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807" y="302259"/>
            <a:ext cx="11565890" cy="0"/>
          </a:xfrm>
          <a:custGeom>
            <a:avLst/>
            <a:gdLst/>
            <a:ahLst/>
            <a:cxnLst/>
            <a:rect l="l" t="t" r="r" b="b"/>
            <a:pathLst>
              <a:path w="11565890">
                <a:moveTo>
                  <a:pt x="0" y="0"/>
                </a:moveTo>
                <a:lnTo>
                  <a:pt x="11565793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2901" y="314830"/>
            <a:ext cx="0" cy="1920875"/>
          </a:xfrm>
          <a:custGeom>
            <a:avLst/>
            <a:gdLst/>
            <a:ahLst/>
            <a:cxnLst/>
            <a:rect l="l" t="t" r="r" b="b"/>
            <a:pathLst>
              <a:path h="1920875">
                <a:moveTo>
                  <a:pt x="0" y="0"/>
                </a:moveTo>
                <a:lnTo>
                  <a:pt x="0" y="1920455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607" y="2133600"/>
            <a:ext cx="11464290" cy="76200"/>
          </a:xfrm>
          <a:custGeom>
            <a:avLst/>
            <a:gdLst/>
            <a:ahLst/>
            <a:cxnLst/>
            <a:rect l="l" t="t" r="r" b="b"/>
            <a:pathLst>
              <a:path w="11464290" h="76200">
                <a:moveTo>
                  <a:pt x="0" y="76200"/>
                </a:moveTo>
                <a:lnTo>
                  <a:pt x="11464193" y="76200"/>
                </a:lnTo>
                <a:lnTo>
                  <a:pt x="1146419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607" y="416559"/>
            <a:ext cx="76200" cy="1717039"/>
          </a:xfrm>
          <a:custGeom>
            <a:avLst/>
            <a:gdLst/>
            <a:ahLst/>
            <a:cxnLst/>
            <a:rect l="l" t="t" r="r" b="b"/>
            <a:pathLst>
              <a:path w="76200" h="1717039">
                <a:moveTo>
                  <a:pt x="0" y="1717040"/>
                </a:moveTo>
                <a:lnTo>
                  <a:pt x="76200" y="1717040"/>
                </a:lnTo>
                <a:lnTo>
                  <a:pt x="76200" y="0"/>
                </a:lnTo>
                <a:lnTo>
                  <a:pt x="0" y="0"/>
                </a:lnTo>
                <a:lnTo>
                  <a:pt x="0" y="17170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07" y="340359"/>
            <a:ext cx="11464290" cy="76200"/>
          </a:xfrm>
          <a:custGeom>
            <a:avLst/>
            <a:gdLst/>
            <a:ahLst/>
            <a:cxnLst/>
            <a:rect l="l" t="t" r="r" b="b"/>
            <a:pathLst>
              <a:path w="11464290" h="76200">
                <a:moveTo>
                  <a:pt x="0" y="76200"/>
                </a:moveTo>
                <a:lnTo>
                  <a:pt x="11464193" y="76200"/>
                </a:lnTo>
                <a:lnTo>
                  <a:pt x="1146419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68601" y="416430"/>
            <a:ext cx="76200" cy="1717675"/>
          </a:xfrm>
          <a:custGeom>
            <a:avLst/>
            <a:gdLst/>
            <a:ahLst/>
            <a:cxnLst/>
            <a:rect l="l" t="t" r="r" b="b"/>
            <a:pathLst>
              <a:path w="76200" h="1717675">
                <a:moveTo>
                  <a:pt x="76200" y="0"/>
                </a:moveTo>
                <a:lnTo>
                  <a:pt x="0" y="0"/>
                </a:lnTo>
                <a:lnTo>
                  <a:pt x="0" y="1717255"/>
                </a:lnTo>
                <a:lnTo>
                  <a:pt x="76200" y="1717255"/>
                </a:lnTo>
                <a:lnTo>
                  <a:pt x="762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76927" y="987552"/>
            <a:ext cx="247840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/>
              <a:t>Given</a:t>
            </a:r>
            <a:r>
              <a:rPr sz="3000" spc="-65" dirty="0"/>
              <a:t> </a:t>
            </a:r>
            <a:r>
              <a:rPr sz="3000" spc="-10" dirty="0"/>
              <a:t>CHANGES</a:t>
            </a:r>
            <a:endParaRPr sz="3000"/>
          </a:p>
        </p:txBody>
      </p:sp>
      <p:sp>
        <p:nvSpPr>
          <p:cNvPr id="12" name="object 12"/>
          <p:cNvSpPr/>
          <p:nvPr/>
        </p:nvSpPr>
        <p:spPr>
          <a:xfrm>
            <a:off x="4739872" y="580962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1600"/>
                </a:moveTo>
                <a:lnTo>
                  <a:pt x="1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24075" y="1067815"/>
            <a:ext cx="2844165" cy="36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Select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given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6543" y="2842436"/>
            <a:ext cx="5859456" cy="312016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494" y="2823386"/>
            <a:ext cx="5897880" cy="3158490"/>
          </a:xfrm>
          <a:custGeom>
            <a:avLst/>
            <a:gdLst/>
            <a:ahLst/>
            <a:cxnLst/>
            <a:rect l="l" t="t" r="r" b="b"/>
            <a:pathLst>
              <a:path w="5897880" h="3158490">
                <a:moveTo>
                  <a:pt x="0" y="0"/>
                </a:moveTo>
                <a:lnTo>
                  <a:pt x="5897556" y="0"/>
                </a:lnTo>
                <a:lnTo>
                  <a:pt x="5897556" y="3158260"/>
                </a:lnTo>
                <a:lnTo>
                  <a:pt x="0" y="31582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5467" y="2842436"/>
            <a:ext cx="5546954" cy="312016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6417" y="2823386"/>
            <a:ext cx="5585460" cy="3158490"/>
          </a:xfrm>
          <a:custGeom>
            <a:avLst/>
            <a:gdLst/>
            <a:ahLst/>
            <a:cxnLst/>
            <a:rect l="l" t="t" r="r" b="b"/>
            <a:pathLst>
              <a:path w="5585459" h="3158490">
                <a:moveTo>
                  <a:pt x="0" y="0"/>
                </a:moveTo>
                <a:lnTo>
                  <a:pt x="5585055" y="0"/>
                </a:lnTo>
                <a:lnTo>
                  <a:pt x="5585055" y="3158260"/>
                </a:lnTo>
                <a:lnTo>
                  <a:pt x="0" y="31582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385"/>
            <a:ext cx="1137285" cy="1053465"/>
          </a:xfrm>
          <a:custGeom>
            <a:avLst/>
            <a:gdLst/>
            <a:ahLst/>
            <a:cxnLst/>
            <a:rect l="l" t="t" r="r" b="b"/>
            <a:pathLst>
              <a:path w="1137285" h="1053464">
                <a:moveTo>
                  <a:pt x="0" y="60901"/>
                </a:moveTo>
                <a:lnTo>
                  <a:pt x="20258" y="30853"/>
                </a:lnTo>
                <a:lnTo>
                  <a:pt x="53742" y="8278"/>
                </a:lnTo>
                <a:lnTo>
                  <a:pt x="94746" y="0"/>
                </a:lnTo>
                <a:lnTo>
                  <a:pt x="1031585" y="0"/>
                </a:lnTo>
                <a:lnTo>
                  <a:pt x="1072588" y="8278"/>
                </a:lnTo>
                <a:lnTo>
                  <a:pt x="1106072" y="30853"/>
                </a:lnTo>
                <a:lnTo>
                  <a:pt x="1128647" y="64337"/>
                </a:lnTo>
                <a:lnTo>
                  <a:pt x="1136926" y="105341"/>
                </a:lnTo>
                <a:lnTo>
                  <a:pt x="1136926" y="948067"/>
                </a:lnTo>
                <a:lnTo>
                  <a:pt x="1128647" y="989071"/>
                </a:lnTo>
                <a:lnTo>
                  <a:pt x="1106072" y="1022555"/>
                </a:lnTo>
                <a:lnTo>
                  <a:pt x="1072588" y="1045130"/>
                </a:lnTo>
                <a:lnTo>
                  <a:pt x="1031585" y="1053409"/>
                </a:lnTo>
                <a:lnTo>
                  <a:pt x="94746" y="1053409"/>
                </a:lnTo>
                <a:lnTo>
                  <a:pt x="53742" y="1045130"/>
                </a:lnTo>
                <a:lnTo>
                  <a:pt x="20258" y="1022555"/>
                </a:lnTo>
                <a:lnTo>
                  <a:pt x="0" y="99250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374" y="787277"/>
            <a:ext cx="965835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spc="-5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appoint-</a:t>
            </a:r>
            <a:endParaRPr sz="1600">
              <a:latin typeface="Calibri"/>
              <a:cs typeface="Calibri"/>
            </a:endParaRPr>
          </a:p>
          <a:p>
            <a:pPr marL="175260" marR="167640" algn="ctr">
              <a:lnSpc>
                <a:spcPts val="1700"/>
              </a:lnSpc>
              <a:spcBef>
                <a:spcPts val="180"/>
              </a:spcBef>
            </a:pPr>
            <a:r>
              <a:rPr sz="1600" spc="-5" dirty="0">
                <a:latin typeface="Calibri"/>
                <a:cs typeface="Calibri"/>
              </a:rPr>
              <a:t>ments  boo</a:t>
            </a:r>
            <a:r>
              <a:rPr sz="1600" spc="-5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7111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80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94252" y="787277"/>
            <a:ext cx="753745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spc="-10" dirty="0">
                <a:latin typeface="Calibri"/>
                <a:cs typeface="Calibri"/>
              </a:rPr>
              <a:t>Client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1700"/>
              </a:lnSpc>
              <a:spcBef>
                <a:spcPts val="180"/>
              </a:spcBef>
            </a:pPr>
            <a:r>
              <a:rPr sz="1600" spc="-5" dirty="0">
                <a:latin typeface="Calibri"/>
                <a:cs typeface="Calibri"/>
              </a:rPr>
              <a:t>arrival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 </a:t>
            </a:r>
            <a:r>
              <a:rPr sz="1600" dirty="0">
                <a:latin typeface="Calibri"/>
                <a:cs typeface="Calibri"/>
              </a:rPr>
              <a:t> clinic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8530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86451" y="672551"/>
            <a:ext cx="991869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2100"/>
              </a:lnSpc>
            </a:pPr>
            <a:r>
              <a:rPr sz="1600" spc="-5" dirty="0">
                <a:latin typeface="Calibri"/>
                <a:cs typeface="Calibri"/>
              </a:rPr>
              <a:t>Sample  collection,  processing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34131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00412" y="899159"/>
            <a:ext cx="81534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0805">
              <a:lnSpc>
                <a:spcPts val="1800"/>
              </a:lnSpc>
            </a:pPr>
            <a:r>
              <a:rPr sz="1600" spc="-5" dirty="0">
                <a:latin typeface="Calibri"/>
                <a:cs typeface="Calibri"/>
              </a:rPr>
              <a:t>Sample  </a:t>
            </a:r>
            <a:r>
              <a:rPr sz="1600" spc="-100" dirty="0">
                <a:latin typeface="Calibri"/>
                <a:cs typeface="Calibri"/>
              </a:rPr>
              <a:t>T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43479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6964" y="899159"/>
            <a:ext cx="84074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800"/>
              </a:lnSpc>
            </a:pPr>
            <a:r>
              <a:rPr sz="1600" spc="-10" dirty="0">
                <a:latin typeface="Calibri"/>
                <a:cs typeface="Calibri"/>
              </a:rPr>
              <a:t>Viral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Load  </a:t>
            </a:r>
            <a:r>
              <a:rPr sz="1600" spc="-10" dirty="0">
                <a:latin typeface="Calibri"/>
                <a:cs typeface="Calibri"/>
              </a:rPr>
              <a:t>testing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60189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35677" y="899159"/>
            <a:ext cx="79692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0810">
              <a:lnSpc>
                <a:spcPts val="1800"/>
              </a:lnSpc>
            </a:pPr>
            <a:r>
              <a:rPr sz="1600" spc="-10" dirty="0">
                <a:latin typeface="Calibri"/>
                <a:cs typeface="Calibri"/>
              </a:rPr>
              <a:t>Result  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ort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0804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65329" y="787277"/>
            <a:ext cx="978535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1700"/>
              </a:lnSpc>
              <a:spcBef>
                <a:spcPts val="180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receiving</a:t>
            </a:r>
            <a:r>
              <a:rPr sz="1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at 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clinic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81583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93189" y="881888"/>
            <a:ext cx="80200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docume</a:t>
            </a:r>
            <a:r>
              <a:rPr sz="1600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261" y="653288"/>
            <a:ext cx="72961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Result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ts val="1860"/>
              </a:lnSpc>
            </a:pPr>
            <a:r>
              <a:rPr sz="1600" spc="-5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98218" y="1118616"/>
            <a:ext cx="71437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3035">
              <a:lnSpc>
                <a:spcPts val="1800"/>
              </a:lnSpc>
            </a:pPr>
            <a:r>
              <a:rPr sz="1600" spc="-10" dirty="0">
                <a:latin typeface="Calibri"/>
                <a:cs typeface="Calibri"/>
              </a:rPr>
              <a:t>tation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  </a:t>
            </a:r>
            <a:r>
              <a:rPr sz="1600" dirty="0">
                <a:latin typeface="Calibri"/>
                <a:cs typeface="Calibri"/>
              </a:rPr>
              <a:t>EMR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82090" y="612385"/>
            <a:ext cx="1148080" cy="1053465"/>
          </a:xfrm>
          <a:custGeom>
            <a:avLst/>
            <a:gdLst/>
            <a:ahLst/>
            <a:cxnLst/>
            <a:rect l="l" t="t" r="r" b="b"/>
            <a:pathLst>
              <a:path w="1148079" h="1053464">
                <a:moveTo>
                  <a:pt x="0" y="105341"/>
                </a:moveTo>
                <a:lnTo>
                  <a:pt x="8278" y="64337"/>
                </a:lnTo>
                <a:lnTo>
                  <a:pt x="30853" y="30853"/>
                </a:lnTo>
                <a:lnTo>
                  <a:pt x="64337" y="8278"/>
                </a:lnTo>
                <a:lnTo>
                  <a:pt x="105341" y="0"/>
                </a:lnTo>
                <a:lnTo>
                  <a:pt x="1042180" y="0"/>
                </a:lnTo>
                <a:lnTo>
                  <a:pt x="1083183" y="8278"/>
                </a:lnTo>
                <a:lnTo>
                  <a:pt x="1116667" y="30853"/>
                </a:lnTo>
                <a:lnTo>
                  <a:pt x="1139242" y="64337"/>
                </a:lnTo>
                <a:lnTo>
                  <a:pt x="1147521" y="105341"/>
                </a:lnTo>
                <a:lnTo>
                  <a:pt x="1147521" y="948067"/>
                </a:lnTo>
                <a:lnTo>
                  <a:pt x="1139242" y="989071"/>
                </a:lnTo>
                <a:lnTo>
                  <a:pt x="1116667" y="1022555"/>
                </a:lnTo>
                <a:lnTo>
                  <a:pt x="1083183" y="1045130"/>
                </a:lnTo>
                <a:lnTo>
                  <a:pt x="1042180" y="1053409"/>
                </a:lnTo>
                <a:lnTo>
                  <a:pt x="105341" y="1053409"/>
                </a:lnTo>
                <a:lnTo>
                  <a:pt x="64337" y="1045130"/>
                </a:lnTo>
                <a:lnTo>
                  <a:pt x="30853" y="1022555"/>
                </a:lnTo>
                <a:lnTo>
                  <a:pt x="8278" y="989071"/>
                </a:lnTo>
                <a:lnTo>
                  <a:pt x="0" y="948067"/>
                </a:lnTo>
                <a:lnTo>
                  <a:pt x="0" y="1053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58169" y="787277"/>
            <a:ext cx="99568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226060" marR="218440" algn="ctr">
              <a:lnSpc>
                <a:spcPts val="1700"/>
              </a:lnSpc>
              <a:spcBef>
                <a:spcPts val="180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HVL  c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16529" y="995309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2233" y="995309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4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35811" y="988825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3" y="2260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31648" y="998552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3" y="2260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14911" y="993167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4"/>
                </a:lnTo>
                <a:lnTo>
                  <a:pt x="142554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8729" y="995310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4785" y="995309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4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2226" y="995310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19">
                <a:moveTo>
                  <a:pt x="0" y="0"/>
                </a:moveTo>
                <a:lnTo>
                  <a:pt x="0" y="452062"/>
                </a:lnTo>
                <a:lnTo>
                  <a:pt x="142554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3752" y="94488"/>
            <a:ext cx="2426207" cy="4846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8823" y="70103"/>
            <a:ext cx="2033016" cy="60655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31490" y="133422"/>
            <a:ext cx="2309495" cy="369570"/>
          </a:xfrm>
          <a:custGeom>
            <a:avLst/>
            <a:gdLst/>
            <a:ahLst/>
            <a:cxnLst/>
            <a:rect l="l" t="t" r="r" b="b"/>
            <a:pathLst>
              <a:path w="2309495" h="369570">
                <a:moveTo>
                  <a:pt x="0" y="0"/>
                </a:moveTo>
                <a:lnTo>
                  <a:pt x="2309091" y="0"/>
                </a:lnTo>
                <a:lnTo>
                  <a:pt x="2309091" y="369331"/>
                </a:lnTo>
                <a:lnTo>
                  <a:pt x="0" y="369331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254852" y="167639"/>
            <a:ext cx="1663064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BEFORE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93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40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684" y="3561202"/>
            <a:ext cx="965835" cy="6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89"/>
              </a:lnSpc>
            </a:pPr>
            <a:r>
              <a:rPr sz="1600" spc="-5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appoint-</a:t>
            </a:r>
            <a:endParaRPr sz="1600">
              <a:latin typeface="Calibri"/>
              <a:cs typeface="Calibri"/>
            </a:endParaRPr>
          </a:p>
          <a:p>
            <a:pPr marL="175260" marR="167640" algn="ctr">
              <a:lnSpc>
                <a:spcPts val="1700"/>
              </a:lnSpc>
              <a:spcBef>
                <a:spcPts val="180"/>
              </a:spcBef>
            </a:pPr>
            <a:r>
              <a:rPr sz="1600" spc="-5" dirty="0">
                <a:latin typeface="Calibri"/>
                <a:cs typeface="Calibri"/>
              </a:rPr>
              <a:t>ments  boo</a:t>
            </a:r>
            <a:r>
              <a:rPr sz="1600" spc="-5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15227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39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11291" y="3561202"/>
            <a:ext cx="753745" cy="6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89"/>
              </a:lnSpc>
            </a:pPr>
            <a:r>
              <a:rPr sz="1600" spc="-10" dirty="0">
                <a:latin typeface="Calibri"/>
                <a:cs typeface="Calibri"/>
              </a:rPr>
              <a:t>Client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ts val="1700"/>
              </a:lnSpc>
              <a:spcBef>
                <a:spcPts val="180"/>
              </a:spcBef>
            </a:pPr>
            <a:r>
              <a:rPr sz="1600" spc="-5" dirty="0">
                <a:latin typeface="Calibri"/>
                <a:cs typeface="Calibri"/>
              </a:rPr>
              <a:t>arrival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  </a:t>
            </a:r>
            <a:r>
              <a:rPr sz="1600" dirty="0">
                <a:latin typeface="Calibri"/>
                <a:cs typeface="Calibri"/>
              </a:rPr>
              <a:t>clinic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24370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39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01211" y="3449279"/>
            <a:ext cx="991869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2100"/>
              </a:lnSpc>
            </a:pPr>
            <a:r>
              <a:rPr sz="1600" spc="-5" dirty="0">
                <a:latin typeface="Calibri"/>
                <a:cs typeface="Calibri"/>
              </a:rPr>
              <a:t>Sample  collection,  processing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47666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39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12867" y="3672840"/>
            <a:ext cx="81534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0805">
              <a:lnSpc>
                <a:spcPts val="1800"/>
              </a:lnSpc>
            </a:pPr>
            <a:r>
              <a:rPr sz="1600" spc="-5" dirty="0">
                <a:latin typeface="Calibri"/>
                <a:cs typeface="Calibri"/>
              </a:rPr>
              <a:t>Sample  </a:t>
            </a:r>
            <a:r>
              <a:rPr sz="1600" spc="-100" dirty="0">
                <a:latin typeface="Calibri"/>
                <a:cs typeface="Calibri"/>
              </a:rPr>
              <a:t>T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54737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39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07145" y="3672840"/>
            <a:ext cx="84074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800"/>
              </a:lnSpc>
            </a:pPr>
            <a:r>
              <a:rPr sz="1600" spc="-10" dirty="0">
                <a:latin typeface="Calibri"/>
                <a:cs typeface="Calibri"/>
              </a:rPr>
              <a:t>Viral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Load  </a:t>
            </a:r>
            <a:r>
              <a:rPr sz="1600" spc="-10" dirty="0">
                <a:latin typeface="Calibri"/>
                <a:cs typeface="Calibri"/>
              </a:rPr>
              <a:t>testing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69159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40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3568" y="3672840"/>
            <a:ext cx="79692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0810">
              <a:lnSpc>
                <a:spcPts val="1800"/>
              </a:lnSpc>
            </a:pPr>
            <a:r>
              <a:rPr sz="1600" spc="-10" dirty="0">
                <a:latin typeface="Calibri"/>
                <a:cs typeface="Calibri"/>
              </a:rPr>
              <a:t>Result  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ort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87479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40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29523" y="3400775"/>
            <a:ext cx="1061720" cy="102996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2384" marR="24765" algn="ctr">
              <a:lnSpc>
                <a:spcPts val="1300"/>
              </a:lnSpc>
              <a:spcBef>
                <a:spcPts val="45"/>
              </a:spcBef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Lab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receives/ 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prints results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in 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triplicates</a:t>
            </a:r>
            <a:r>
              <a:rPr sz="1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32384" marR="24765" algn="ctr">
              <a:lnSpc>
                <a:spcPts val="1300"/>
              </a:lnSpc>
              <a:spcBef>
                <a:spcPts val="115"/>
              </a:spcBef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flags HVL;</a:t>
            </a:r>
            <a:r>
              <a:rPr sz="1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sends 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to DEC,</a:t>
            </a:r>
            <a:r>
              <a:rPr sz="1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EAC,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75"/>
              </a:lnSpc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HVL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focal</a:t>
            </a:r>
            <a:r>
              <a:rPr sz="1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486000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40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596527" y="3449279"/>
            <a:ext cx="924560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2100"/>
              </a:lnSpc>
            </a:pPr>
            <a:r>
              <a:rPr sz="1600" spc="-10" dirty="0">
                <a:latin typeface="Calibri"/>
                <a:cs typeface="Calibri"/>
              </a:rPr>
              <a:t>Result  </a:t>
            </a:r>
            <a:r>
              <a:rPr sz="1600" spc="-5" dirty="0">
                <a:latin typeface="Calibri"/>
                <a:cs typeface="Calibri"/>
              </a:rPr>
              <a:t>docume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5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-  </a:t>
            </a:r>
            <a:r>
              <a:rPr sz="1600" spc="-10" dirty="0">
                <a:latin typeface="Calibri"/>
                <a:cs typeface="Calibri"/>
              </a:rPr>
              <a:t>tation </a:t>
            </a:r>
            <a:r>
              <a:rPr sz="1600" spc="-5" dirty="0">
                <a:latin typeface="Calibri"/>
                <a:cs typeface="Calibri"/>
              </a:rPr>
              <a:t>in  </a:t>
            </a:r>
            <a:r>
              <a:rPr sz="1600" dirty="0">
                <a:latin typeface="Calibri"/>
                <a:cs typeface="Calibri"/>
              </a:rPr>
              <a:t>EMR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684247" y="3388455"/>
            <a:ext cx="1145540" cy="1051560"/>
          </a:xfrm>
          <a:custGeom>
            <a:avLst/>
            <a:gdLst/>
            <a:ahLst/>
            <a:cxnLst/>
            <a:rect l="l" t="t" r="r" b="b"/>
            <a:pathLst>
              <a:path w="1145540" h="1051560">
                <a:moveTo>
                  <a:pt x="0" y="105143"/>
                </a:moveTo>
                <a:lnTo>
                  <a:pt x="8262" y="64216"/>
                </a:lnTo>
                <a:lnTo>
                  <a:pt x="30795" y="30795"/>
                </a:lnTo>
                <a:lnTo>
                  <a:pt x="64216" y="8262"/>
                </a:lnTo>
                <a:lnTo>
                  <a:pt x="105143" y="0"/>
                </a:lnTo>
                <a:lnTo>
                  <a:pt x="1040220" y="0"/>
                </a:lnTo>
                <a:lnTo>
                  <a:pt x="1081146" y="8262"/>
                </a:lnTo>
                <a:lnTo>
                  <a:pt x="1114567" y="30795"/>
                </a:lnTo>
                <a:lnTo>
                  <a:pt x="1137100" y="64216"/>
                </a:lnTo>
                <a:lnTo>
                  <a:pt x="1145363" y="105143"/>
                </a:lnTo>
                <a:lnTo>
                  <a:pt x="1145363" y="946284"/>
                </a:lnTo>
                <a:lnTo>
                  <a:pt x="1137100" y="987211"/>
                </a:lnTo>
                <a:lnTo>
                  <a:pt x="1114567" y="1020632"/>
                </a:lnTo>
                <a:lnTo>
                  <a:pt x="1081146" y="1043165"/>
                </a:lnTo>
                <a:lnTo>
                  <a:pt x="1040220" y="1051428"/>
                </a:lnTo>
                <a:lnTo>
                  <a:pt x="105143" y="1051428"/>
                </a:lnTo>
                <a:lnTo>
                  <a:pt x="64216" y="1043165"/>
                </a:lnTo>
                <a:lnTo>
                  <a:pt x="30795" y="1020632"/>
                </a:lnTo>
                <a:lnTo>
                  <a:pt x="8262" y="987211"/>
                </a:lnTo>
                <a:lnTo>
                  <a:pt x="0" y="946284"/>
                </a:lnTo>
                <a:lnTo>
                  <a:pt x="0" y="1051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759247" y="3561202"/>
            <a:ext cx="995680" cy="6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5560">
              <a:lnSpc>
                <a:spcPts val="1689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1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Client</a:t>
            </a:r>
            <a:endParaRPr sz="1600">
              <a:latin typeface="Calibri"/>
              <a:cs typeface="Calibri"/>
            </a:endParaRPr>
          </a:p>
          <a:p>
            <a:pPr marL="184150" marR="5080" indent="-172085">
              <a:lnSpc>
                <a:spcPts val="1700"/>
              </a:lnSpc>
              <a:spcBef>
                <a:spcPts val="180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on 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Process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30914" y="3731817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6618" y="3731817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50196" y="3725333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4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46033" y="3735061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29297" y="3729676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93114" y="3731818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99171" y="3731817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66612" y="3731818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82896" y="2898648"/>
            <a:ext cx="2426207" cy="48463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22520" y="2874264"/>
            <a:ext cx="2346960" cy="60655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941454" y="2937314"/>
            <a:ext cx="2309495" cy="369570"/>
          </a:xfrm>
          <a:prstGeom prst="rect">
            <a:avLst/>
          </a:prstGeom>
          <a:solidFill>
            <a:srgbClr val="44546A"/>
          </a:solidFill>
        </p:spPr>
        <p:txBody>
          <a:bodyPr vert="horz" wrap="square" lIns="0" tIns="3429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7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639761" y="4836924"/>
            <a:ext cx="1445895" cy="1365885"/>
          </a:xfrm>
          <a:custGeom>
            <a:avLst/>
            <a:gdLst/>
            <a:ahLst/>
            <a:cxnLst/>
            <a:rect l="l" t="t" r="r" b="b"/>
            <a:pathLst>
              <a:path w="1445895" h="1365885">
                <a:moveTo>
                  <a:pt x="0" y="136526"/>
                </a:moveTo>
                <a:lnTo>
                  <a:pt x="6960" y="93373"/>
                </a:lnTo>
                <a:lnTo>
                  <a:pt x="26341" y="55895"/>
                </a:lnTo>
                <a:lnTo>
                  <a:pt x="55895" y="26341"/>
                </a:lnTo>
                <a:lnTo>
                  <a:pt x="93373" y="6960"/>
                </a:lnTo>
                <a:lnTo>
                  <a:pt x="136526" y="0"/>
                </a:lnTo>
                <a:lnTo>
                  <a:pt x="1309085" y="0"/>
                </a:lnTo>
                <a:lnTo>
                  <a:pt x="1352238" y="6960"/>
                </a:lnTo>
                <a:lnTo>
                  <a:pt x="1389716" y="26341"/>
                </a:lnTo>
                <a:lnTo>
                  <a:pt x="1419270" y="55895"/>
                </a:lnTo>
                <a:lnTo>
                  <a:pt x="1438651" y="93373"/>
                </a:lnTo>
                <a:lnTo>
                  <a:pt x="1445612" y="136526"/>
                </a:lnTo>
                <a:lnTo>
                  <a:pt x="1445612" y="1228742"/>
                </a:lnTo>
                <a:lnTo>
                  <a:pt x="1438651" y="1271895"/>
                </a:lnTo>
                <a:lnTo>
                  <a:pt x="1419270" y="1309373"/>
                </a:lnTo>
                <a:lnTo>
                  <a:pt x="1389716" y="1338927"/>
                </a:lnTo>
                <a:lnTo>
                  <a:pt x="1352238" y="1358308"/>
                </a:lnTo>
                <a:lnTo>
                  <a:pt x="1309085" y="1365269"/>
                </a:lnTo>
                <a:lnTo>
                  <a:pt x="136526" y="1365269"/>
                </a:lnTo>
                <a:lnTo>
                  <a:pt x="93373" y="1358308"/>
                </a:lnTo>
                <a:lnTo>
                  <a:pt x="55895" y="1338927"/>
                </a:lnTo>
                <a:lnTo>
                  <a:pt x="26341" y="1309373"/>
                </a:lnTo>
                <a:lnTo>
                  <a:pt x="6960" y="1271895"/>
                </a:lnTo>
                <a:lnTo>
                  <a:pt x="0" y="1228742"/>
                </a:lnTo>
                <a:lnTo>
                  <a:pt x="0" y="136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743601" y="5056550"/>
            <a:ext cx="1237615" cy="92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700"/>
              </a:lnSpc>
            </a:pPr>
            <a:r>
              <a:rPr sz="1600" spc="-5" dirty="0">
                <a:latin typeface="Calibri"/>
                <a:cs typeface="Calibri"/>
              </a:rPr>
              <a:t>Clients </a:t>
            </a:r>
            <a:r>
              <a:rPr sz="1600" spc="-10" dirty="0">
                <a:latin typeface="Calibri"/>
                <a:cs typeface="Calibri"/>
              </a:rPr>
              <a:t>given  </a:t>
            </a:r>
            <a:r>
              <a:rPr sz="1600" spc="-5" dirty="0">
                <a:latin typeface="Calibri"/>
                <a:cs typeface="Calibri"/>
              </a:rPr>
              <a:t>shortened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TCA  </a:t>
            </a:r>
            <a:r>
              <a:rPr sz="1600" spc="-5" dirty="0">
                <a:latin typeface="Calibri"/>
                <a:cs typeface="Calibri"/>
              </a:rPr>
              <a:t>(30 </a:t>
            </a:r>
            <a:r>
              <a:rPr sz="1600" spc="-15" dirty="0">
                <a:latin typeface="Calibri"/>
                <a:cs typeface="Calibri"/>
              </a:rPr>
              <a:t>days  </a:t>
            </a:r>
            <a:r>
              <a:rPr sz="1600" spc="-5" dirty="0">
                <a:latin typeface="Calibri"/>
                <a:cs typeface="Calibri"/>
              </a:rPr>
              <a:t>medication)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303558" y="4837606"/>
            <a:ext cx="1791335" cy="1365885"/>
          </a:xfrm>
          <a:custGeom>
            <a:avLst/>
            <a:gdLst/>
            <a:ahLst/>
            <a:cxnLst/>
            <a:rect l="l" t="t" r="r" b="b"/>
            <a:pathLst>
              <a:path w="1791334" h="1365885">
                <a:moveTo>
                  <a:pt x="0" y="136526"/>
                </a:moveTo>
                <a:lnTo>
                  <a:pt x="6960" y="93373"/>
                </a:lnTo>
                <a:lnTo>
                  <a:pt x="26341" y="55895"/>
                </a:lnTo>
                <a:lnTo>
                  <a:pt x="55895" y="26341"/>
                </a:lnTo>
                <a:lnTo>
                  <a:pt x="93373" y="6960"/>
                </a:lnTo>
                <a:lnTo>
                  <a:pt x="136526" y="0"/>
                </a:lnTo>
                <a:lnTo>
                  <a:pt x="1654576" y="0"/>
                </a:lnTo>
                <a:lnTo>
                  <a:pt x="1697728" y="6960"/>
                </a:lnTo>
                <a:lnTo>
                  <a:pt x="1735206" y="26341"/>
                </a:lnTo>
                <a:lnTo>
                  <a:pt x="1764760" y="55895"/>
                </a:lnTo>
                <a:lnTo>
                  <a:pt x="1784141" y="93373"/>
                </a:lnTo>
                <a:lnTo>
                  <a:pt x="1791102" y="136526"/>
                </a:lnTo>
                <a:lnTo>
                  <a:pt x="1791102" y="1228742"/>
                </a:lnTo>
                <a:lnTo>
                  <a:pt x="1784141" y="1271895"/>
                </a:lnTo>
                <a:lnTo>
                  <a:pt x="1764760" y="1309373"/>
                </a:lnTo>
                <a:lnTo>
                  <a:pt x="1735206" y="1338927"/>
                </a:lnTo>
                <a:lnTo>
                  <a:pt x="1697728" y="1358308"/>
                </a:lnTo>
                <a:lnTo>
                  <a:pt x="1654576" y="1365269"/>
                </a:lnTo>
                <a:lnTo>
                  <a:pt x="136526" y="1365269"/>
                </a:lnTo>
                <a:lnTo>
                  <a:pt x="93373" y="1358308"/>
                </a:lnTo>
                <a:lnTo>
                  <a:pt x="55895" y="1338927"/>
                </a:lnTo>
                <a:lnTo>
                  <a:pt x="26341" y="1309373"/>
                </a:lnTo>
                <a:lnTo>
                  <a:pt x="6960" y="1271895"/>
                </a:lnTo>
                <a:lnTo>
                  <a:pt x="0" y="1228742"/>
                </a:lnTo>
                <a:lnTo>
                  <a:pt x="0" y="136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72053" y="4834534"/>
            <a:ext cx="1654175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spc="-15" dirty="0">
                <a:latin typeface="Calibri"/>
                <a:cs typeface="Calibri"/>
              </a:rPr>
              <a:t>EAC </a:t>
            </a:r>
            <a:r>
              <a:rPr sz="1600" spc="-10" dirty="0">
                <a:latin typeface="Calibri"/>
                <a:cs typeface="Calibri"/>
              </a:rPr>
              <a:t>team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calls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90900"/>
              </a:lnSpc>
              <a:spcBef>
                <a:spcPts val="115"/>
              </a:spcBef>
            </a:pPr>
            <a:r>
              <a:rPr sz="1600" spc="-5" dirty="0">
                <a:latin typeface="Calibri"/>
                <a:cs typeface="Calibri"/>
              </a:rPr>
              <a:t>clients upon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receipt  </a:t>
            </a:r>
            <a:r>
              <a:rPr sz="1600" dirty="0">
                <a:latin typeface="Calibri"/>
                <a:cs typeface="Calibri"/>
              </a:rPr>
              <a:t>of HVL </a:t>
            </a:r>
            <a:r>
              <a:rPr sz="1600" spc="-5" dirty="0">
                <a:latin typeface="Calibri"/>
                <a:cs typeface="Calibri"/>
              </a:rPr>
              <a:t>results  (using script) </a:t>
            </a:r>
            <a:r>
              <a:rPr sz="1600" spc="-10" dirty="0">
                <a:latin typeface="Calibri"/>
                <a:cs typeface="Calibri"/>
              </a:rPr>
              <a:t>to  </a:t>
            </a:r>
            <a:r>
              <a:rPr sz="1600" spc="-5" dirty="0">
                <a:latin typeface="Calibri"/>
                <a:cs typeface="Calibri"/>
              </a:rPr>
              <a:t>book </a:t>
            </a:r>
            <a:r>
              <a:rPr sz="1600" spc="-15" dirty="0">
                <a:latin typeface="Calibri"/>
                <a:cs typeface="Calibri"/>
              </a:rPr>
              <a:t>EAC  </a:t>
            </a:r>
            <a:r>
              <a:rPr sz="1600" spc="-5" dirty="0">
                <a:latin typeface="Calibri"/>
                <a:cs typeface="Calibri"/>
              </a:rPr>
              <a:t>appointments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440706" y="4838292"/>
            <a:ext cx="1634489" cy="1365885"/>
          </a:xfrm>
          <a:custGeom>
            <a:avLst/>
            <a:gdLst/>
            <a:ahLst/>
            <a:cxnLst/>
            <a:rect l="l" t="t" r="r" b="b"/>
            <a:pathLst>
              <a:path w="1634490" h="1365885">
                <a:moveTo>
                  <a:pt x="0" y="136526"/>
                </a:moveTo>
                <a:lnTo>
                  <a:pt x="6960" y="93373"/>
                </a:lnTo>
                <a:lnTo>
                  <a:pt x="26341" y="55895"/>
                </a:lnTo>
                <a:lnTo>
                  <a:pt x="55895" y="26341"/>
                </a:lnTo>
                <a:lnTo>
                  <a:pt x="93373" y="6960"/>
                </a:lnTo>
                <a:lnTo>
                  <a:pt x="136526" y="0"/>
                </a:lnTo>
                <a:lnTo>
                  <a:pt x="1497869" y="0"/>
                </a:lnTo>
                <a:lnTo>
                  <a:pt x="1541022" y="6960"/>
                </a:lnTo>
                <a:lnTo>
                  <a:pt x="1578500" y="26341"/>
                </a:lnTo>
                <a:lnTo>
                  <a:pt x="1608054" y="55895"/>
                </a:lnTo>
                <a:lnTo>
                  <a:pt x="1627435" y="93373"/>
                </a:lnTo>
                <a:lnTo>
                  <a:pt x="1634396" y="136526"/>
                </a:lnTo>
                <a:lnTo>
                  <a:pt x="1634396" y="1228742"/>
                </a:lnTo>
                <a:lnTo>
                  <a:pt x="1627435" y="1271895"/>
                </a:lnTo>
                <a:lnTo>
                  <a:pt x="1608054" y="1309373"/>
                </a:lnTo>
                <a:lnTo>
                  <a:pt x="1578500" y="1338927"/>
                </a:lnTo>
                <a:lnTo>
                  <a:pt x="1541022" y="1358308"/>
                </a:lnTo>
                <a:lnTo>
                  <a:pt x="1497869" y="1365269"/>
                </a:lnTo>
                <a:lnTo>
                  <a:pt x="136526" y="1365269"/>
                </a:lnTo>
                <a:lnTo>
                  <a:pt x="93373" y="1358308"/>
                </a:lnTo>
                <a:lnTo>
                  <a:pt x="55895" y="1338927"/>
                </a:lnTo>
                <a:lnTo>
                  <a:pt x="26341" y="1309373"/>
                </a:lnTo>
                <a:lnTo>
                  <a:pt x="6960" y="1271895"/>
                </a:lnTo>
                <a:lnTo>
                  <a:pt x="0" y="1228742"/>
                </a:lnTo>
                <a:lnTo>
                  <a:pt x="0" y="136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523081" y="4834534"/>
            <a:ext cx="1469390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</a:pPr>
            <a:r>
              <a:rPr sz="1600" spc="-5" dirty="0">
                <a:latin typeface="Calibri"/>
                <a:cs typeface="Calibri"/>
              </a:rPr>
              <a:t>Expert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clients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90900"/>
              </a:lnSpc>
              <a:spcBef>
                <a:spcPts val="115"/>
              </a:spcBef>
            </a:pPr>
            <a:r>
              <a:rPr sz="1600" spc="-5" dirty="0">
                <a:latin typeface="Calibri"/>
                <a:cs typeface="Calibri"/>
              </a:rPr>
              <a:t>conduct </a:t>
            </a:r>
            <a:r>
              <a:rPr sz="1600" spc="-10" dirty="0">
                <a:latin typeface="Calibri"/>
                <a:cs typeface="Calibri"/>
              </a:rPr>
              <a:t>physical  tracing  </a:t>
            </a:r>
            <a:r>
              <a:rPr sz="1600" spc="-5" dirty="0">
                <a:latin typeface="Calibri"/>
                <a:cs typeface="Calibri"/>
              </a:rPr>
              <a:t>(community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visit)  if </a:t>
            </a:r>
            <a:r>
              <a:rPr sz="1600" dirty="0">
                <a:latin typeface="Calibri"/>
                <a:cs typeface="Calibri"/>
              </a:rPr>
              <a:t>unable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reach  </a:t>
            </a:r>
            <a:r>
              <a:rPr sz="1600" spc="-5" dirty="0">
                <a:latin typeface="Calibri"/>
                <a:cs typeface="Calibri"/>
              </a:rPr>
              <a:t>clients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214822" y="4836924"/>
            <a:ext cx="1487805" cy="1365885"/>
          </a:xfrm>
          <a:custGeom>
            <a:avLst/>
            <a:gdLst/>
            <a:ahLst/>
            <a:cxnLst/>
            <a:rect l="l" t="t" r="r" b="b"/>
            <a:pathLst>
              <a:path w="1487804" h="1365885">
                <a:moveTo>
                  <a:pt x="0" y="136527"/>
                </a:moveTo>
                <a:lnTo>
                  <a:pt x="6960" y="93374"/>
                </a:lnTo>
                <a:lnTo>
                  <a:pt x="26341" y="55896"/>
                </a:lnTo>
                <a:lnTo>
                  <a:pt x="55896" y="26341"/>
                </a:lnTo>
                <a:lnTo>
                  <a:pt x="93374" y="6960"/>
                </a:lnTo>
                <a:lnTo>
                  <a:pt x="136527" y="0"/>
                </a:lnTo>
                <a:lnTo>
                  <a:pt x="1350715" y="0"/>
                </a:lnTo>
                <a:lnTo>
                  <a:pt x="1393868" y="6960"/>
                </a:lnTo>
                <a:lnTo>
                  <a:pt x="1431346" y="26341"/>
                </a:lnTo>
                <a:lnTo>
                  <a:pt x="1460900" y="55896"/>
                </a:lnTo>
                <a:lnTo>
                  <a:pt x="1480281" y="93374"/>
                </a:lnTo>
                <a:lnTo>
                  <a:pt x="1487242" y="136527"/>
                </a:lnTo>
                <a:lnTo>
                  <a:pt x="1487242" y="1228742"/>
                </a:lnTo>
                <a:lnTo>
                  <a:pt x="1480281" y="1271895"/>
                </a:lnTo>
                <a:lnTo>
                  <a:pt x="1460900" y="1309373"/>
                </a:lnTo>
                <a:lnTo>
                  <a:pt x="1431346" y="1338927"/>
                </a:lnTo>
                <a:lnTo>
                  <a:pt x="1393868" y="1358308"/>
                </a:lnTo>
                <a:lnTo>
                  <a:pt x="1350715" y="1365269"/>
                </a:lnTo>
                <a:lnTo>
                  <a:pt x="136527" y="1365269"/>
                </a:lnTo>
                <a:lnTo>
                  <a:pt x="93374" y="1358308"/>
                </a:lnTo>
                <a:lnTo>
                  <a:pt x="55896" y="1338927"/>
                </a:lnTo>
                <a:lnTo>
                  <a:pt x="26341" y="1309373"/>
                </a:lnTo>
                <a:lnTo>
                  <a:pt x="6960" y="1271895"/>
                </a:lnTo>
                <a:lnTo>
                  <a:pt x="0" y="1228742"/>
                </a:lnTo>
                <a:lnTo>
                  <a:pt x="0" y="1365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290742" y="5167253"/>
            <a:ext cx="1335405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indent="-12065">
              <a:lnSpc>
                <a:spcPts val="1695"/>
              </a:lnSpc>
            </a:pPr>
            <a:r>
              <a:rPr sz="1600" spc="-5" dirty="0">
                <a:latin typeface="Calibri"/>
                <a:cs typeface="Calibri"/>
              </a:rPr>
              <a:t>Clients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presents</a:t>
            </a:r>
            <a:endParaRPr sz="1600">
              <a:latin typeface="Calibri"/>
              <a:cs typeface="Calibri"/>
            </a:endParaRPr>
          </a:p>
          <a:p>
            <a:pPr marL="90805" marR="15875" indent="-67310">
              <a:lnSpc>
                <a:spcPts val="1700"/>
              </a:lnSpc>
              <a:spcBef>
                <a:spcPts val="180"/>
              </a:spcBef>
            </a:pP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clinic </a:t>
            </a:r>
            <a:r>
              <a:rPr sz="1600" spc="-15" dirty="0">
                <a:latin typeface="Calibri"/>
                <a:cs typeface="Calibri"/>
              </a:rPr>
              <a:t>for EAC  </a:t>
            </a:r>
            <a:r>
              <a:rPr sz="1600" spc="-5" dirty="0">
                <a:latin typeface="Calibri"/>
                <a:cs typeface="Calibri"/>
              </a:rPr>
              <a:t>appointments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02208" y="5157215"/>
            <a:ext cx="2538983" cy="76504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3919" y="5123688"/>
            <a:ext cx="2639568" cy="90525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0554" y="5197077"/>
            <a:ext cx="2422525" cy="646430"/>
          </a:xfrm>
          <a:custGeom>
            <a:avLst/>
            <a:gdLst/>
            <a:ahLst/>
            <a:cxnLst/>
            <a:rect l="l" t="t" r="r" b="b"/>
            <a:pathLst>
              <a:path w="2422525" h="646429">
                <a:moveTo>
                  <a:pt x="0" y="0"/>
                </a:moveTo>
                <a:lnTo>
                  <a:pt x="2422125" y="0"/>
                </a:lnTo>
                <a:lnTo>
                  <a:pt x="2422125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1832" y="5160263"/>
            <a:ext cx="2526792" cy="527304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70304" y="5428488"/>
            <a:ext cx="1018032" cy="524256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80655" y="5246623"/>
            <a:ext cx="218059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9140" marR="5080" indent="-727075">
              <a:lnSpc>
                <a:spcPts val="2090"/>
              </a:lnSpc>
            </a:pPr>
            <a:r>
              <a:rPr sz="1800" spc="-5" dirty="0">
                <a:latin typeface="Calibri"/>
                <a:cs typeface="Calibri"/>
              </a:rPr>
              <a:t>New Client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Notification  </a:t>
            </a: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439400" y="1792766"/>
            <a:ext cx="1752600" cy="1367155"/>
          </a:xfrm>
          <a:custGeom>
            <a:avLst/>
            <a:gdLst/>
            <a:ahLst/>
            <a:cxnLst/>
            <a:rect l="l" t="t" r="r" b="b"/>
            <a:pathLst>
              <a:path w="1752600" h="1367155">
                <a:moveTo>
                  <a:pt x="0" y="227778"/>
                </a:moveTo>
                <a:lnTo>
                  <a:pt x="4627" y="181873"/>
                </a:lnTo>
                <a:lnTo>
                  <a:pt x="17899" y="139116"/>
                </a:lnTo>
                <a:lnTo>
                  <a:pt x="38900" y="100425"/>
                </a:lnTo>
                <a:lnTo>
                  <a:pt x="66714" y="66714"/>
                </a:lnTo>
                <a:lnTo>
                  <a:pt x="100425" y="38901"/>
                </a:lnTo>
                <a:lnTo>
                  <a:pt x="139116" y="17899"/>
                </a:lnTo>
                <a:lnTo>
                  <a:pt x="181873" y="4627"/>
                </a:lnTo>
                <a:lnTo>
                  <a:pt x="227778" y="0"/>
                </a:lnTo>
                <a:lnTo>
                  <a:pt x="1524821" y="0"/>
                </a:lnTo>
                <a:lnTo>
                  <a:pt x="1570726" y="4627"/>
                </a:lnTo>
                <a:lnTo>
                  <a:pt x="1613482" y="17899"/>
                </a:lnTo>
                <a:lnTo>
                  <a:pt x="1652174" y="38901"/>
                </a:lnTo>
                <a:lnTo>
                  <a:pt x="1685885" y="66714"/>
                </a:lnTo>
                <a:lnTo>
                  <a:pt x="1713698" y="100425"/>
                </a:lnTo>
                <a:lnTo>
                  <a:pt x="1734700" y="139116"/>
                </a:lnTo>
                <a:lnTo>
                  <a:pt x="1747972" y="181873"/>
                </a:lnTo>
                <a:lnTo>
                  <a:pt x="1752600" y="227778"/>
                </a:lnTo>
                <a:lnTo>
                  <a:pt x="1752600" y="1138860"/>
                </a:lnTo>
                <a:lnTo>
                  <a:pt x="1747972" y="1184765"/>
                </a:lnTo>
                <a:lnTo>
                  <a:pt x="1734700" y="1227521"/>
                </a:lnTo>
                <a:lnTo>
                  <a:pt x="1713698" y="1266213"/>
                </a:lnTo>
                <a:lnTo>
                  <a:pt x="1685885" y="1299924"/>
                </a:lnTo>
                <a:lnTo>
                  <a:pt x="1652174" y="1327737"/>
                </a:lnTo>
                <a:lnTo>
                  <a:pt x="1613482" y="1348739"/>
                </a:lnTo>
                <a:lnTo>
                  <a:pt x="1570726" y="1362011"/>
                </a:lnTo>
                <a:lnTo>
                  <a:pt x="1524821" y="1366639"/>
                </a:lnTo>
                <a:lnTo>
                  <a:pt x="227778" y="1366639"/>
                </a:lnTo>
                <a:lnTo>
                  <a:pt x="181873" y="1362011"/>
                </a:lnTo>
                <a:lnTo>
                  <a:pt x="139116" y="1348739"/>
                </a:lnTo>
                <a:lnTo>
                  <a:pt x="100425" y="1327737"/>
                </a:lnTo>
                <a:lnTo>
                  <a:pt x="66714" y="1299924"/>
                </a:lnTo>
                <a:lnTo>
                  <a:pt x="38900" y="1266213"/>
                </a:lnTo>
                <a:lnTo>
                  <a:pt x="17899" y="1227521"/>
                </a:lnTo>
                <a:lnTo>
                  <a:pt x="4627" y="1184765"/>
                </a:lnTo>
                <a:lnTo>
                  <a:pt x="0" y="1138860"/>
                </a:lnTo>
                <a:lnTo>
                  <a:pt x="0" y="227778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643616" y="1847088"/>
            <a:ext cx="1408176" cy="52425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75976" y="2112264"/>
            <a:ext cx="1712976" cy="527303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91216" y="2392679"/>
            <a:ext cx="1697735" cy="524256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808207" y="2673095"/>
            <a:ext cx="1030224" cy="524255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0613229" y="1913046"/>
            <a:ext cx="1405890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</a:pPr>
            <a:r>
              <a:rPr sz="1800" b="1" spc="-5" dirty="0">
                <a:latin typeface="Calibri"/>
                <a:cs typeface="Calibri"/>
              </a:rPr>
              <a:t>HVL </a:t>
            </a:r>
            <a:r>
              <a:rPr sz="1800" b="1" spc="-10" dirty="0">
                <a:latin typeface="Calibri"/>
                <a:cs typeface="Calibri"/>
              </a:rPr>
              <a:t>clients  return 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clinic  </a:t>
            </a:r>
            <a:r>
              <a:rPr sz="1800" b="1" spc="-15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EAC </a:t>
            </a:r>
            <a:r>
              <a:rPr sz="1800" b="1" spc="-5" dirty="0">
                <a:latin typeface="Calibri"/>
                <a:cs typeface="Calibri"/>
              </a:rPr>
              <a:t>within  </a:t>
            </a:r>
            <a:r>
              <a:rPr sz="1800" b="1" dirty="0">
                <a:latin typeface="Calibri"/>
                <a:cs typeface="Calibri"/>
              </a:rPr>
              <a:t>30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825688" y="1042179"/>
            <a:ext cx="533400" cy="751205"/>
          </a:xfrm>
          <a:custGeom>
            <a:avLst/>
            <a:gdLst/>
            <a:ahLst/>
            <a:cxnLst/>
            <a:rect l="l" t="t" r="r" b="b"/>
            <a:pathLst>
              <a:path w="533400" h="751205">
                <a:moveTo>
                  <a:pt x="475724" y="664861"/>
                </a:moveTo>
                <a:lnTo>
                  <a:pt x="447149" y="664861"/>
                </a:lnTo>
                <a:lnTo>
                  <a:pt x="490011" y="750586"/>
                </a:lnTo>
                <a:lnTo>
                  <a:pt x="525730" y="679149"/>
                </a:lnTo>
                <a:lnTo>
                  <a:pt x="475724" y="679149"/>
                </a:lnTo>
                <a:lnTo>
                  <a:pt x="475724" y="664861"/>
                </a:lnTo>
                <a:close/>
              </a:path>
              <a:path w="533400" h="751205">
                <a:moveTo>
                  <a:pt x="475724" y="14287"/>
                </a:moveTo>
                <a:lnTo>
                  <a:pt x="475724" y="679149"/>
                </a:lnTo>
                <a:lnTo>
                  <a:pt x="504299" y="679149"/>
                </a:lnTo>
                <a:lnTo>
                  <a:pt x="504299" y="28575"/>
                </a:lnTo>
                <a:lnTo>
                  <a:pt x="490011" y="28575"/>
                </a:lnTo>
                <a:lnTo>
                  <a:pt x="475724" y="14287"/>
                </a:lnTo>
                <a:close/>
              </a:path>
              <a:path w="533400" h="751205">
                <a:moveTo>
                  <a:pt x="532874" y="664861"/>
                </a:moveTo>
                <a:lnTo>
                  <a:pt x="504299" y="664861"/>
                </a:lnTo>
                <a:lnTo>
                  <a:pt x="504299" y="679149"/>
                </a:lnTo>
                <a:lnTo>
                  <a:pt x="525730" y="679149"/>
                </a:lnTo>
                <a:lnTo>
                  <a:pt x="532874" y="664861"/>
                </a:lnTo>
                <a:close/>
              </a:path>
              <a:path w="533400" h="751205">
                <a:moveTo>
                  <a:pt x="28575" y="14287"/>
                </a:moveTo>
                <a:lnTo>
                  <a:pt x="14287" y="28575"/>
                </a:lnTo>
                <a:lnTo>
                  <a:pt x="475724" y="28575"/>
                </a:lnTo>
                <a:lnTo>
                  <a:pt x="475724" y="22270"/>
                </a:lnTo>
                <a:lnTo>
                  <a:pt x="28575" y="22270"/>
                </a:lnTo>
                <a:lnTo>
                  <a:pt x="28575" y="14287"/>
                </a:lnTo>
                <a:close/>
              </a:path>
              <a:path w="533400" h="751205">
                <a:moveTo>
                  <a:pt x="504299" y="14287"/>
                </a:moveTo>
                <a:lnTo>
                  <a:pt x="475724" y="14287"/>
                </a:lnTo>
                <a:lnTo>
                  <a:pt x="490011" y="28575"/>
                </a:lnTo>
                <a:lnTo>
                  <a:pt x="504299" y="28575"/>
                </a:lnTo>
                <a:lnTo>
                  <a:pt x="504299" y="14287"/>
                </a:lnTo>
                <a:close/>
              </a:path>
              <a:path w="533400" h="751205">
                <a:moveTo>
                  <a:pt x="504299" y="0"/>
                </a:moveTo>
                <a:lnTo>
                  <a:pt x="0" y="0"/>
                </a:lnTo>
                <a:lnTo>
                  <a:pt x="0" y="22270"/>
                </a:lnTo>
                <a:lnTo>
                  <a:pt x="20591" y="22270"/>
                </a:lnTo>
                <a:lnTo>
                  <a:pt x="28575" y="14287"/>
                </a:lnTo>
                <a:lnTo>
                  <a:pt x="504299" y="14287"/>
                </a:lnTo>
                <a:lnTo>
                  <a:pt x="504299" y="0"/>
                </a:lnTo>
                <a:close/>
              </a:path>
              <a:path w="533400" h="751205">
                <a:moveTo>
                  <a:pt x="475724" y="14287"/>
                </a:moveTo>
                <a:lnTo>
                  <a:pt x="28575" y="14287"/>
                </a:lnTo>
                <a:lnTo>
                  <a:pt x="28575" y="22270"/>
                </a:lnTo>
                <a:lnTo>
                  <a:pt x="475724" y="22270"/>
                </a:lnTo>
                <a:lnTo>
                  <a:pt x="475724" y="1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810562" y="3159405"/>
            <a:ext cx="562610" cy="836294"/>
          </a:xfrm>
          <a:custGeom>
            <a:avLst/>
            <a:gdLst/>
            <a:ahLst/>
            <a:cxnLst/>
            <a:rect l="l" t="t" r="r" b="b"/>
            <a:pathLst>
              <a:path w="562609" h="836295">
                <a:moveTo>
                  <a:pt x="38100" y="816969"/>
                </a:moveTo>
                <a:lnTo>
                  <a:pt x="19050" y="836019"/>
                </a:lnTo>
                <a:lnTo>
                  <a:pt x="524186" y="836019"/>
                </a:lnTo>
                <a:lnTo>
                  <a:pt x="524186" y="825855"/>
                </a:lnTo>
                <a:lnTo>
                  <a:pt x="38100" y="825855"/>
                </a:lnTo>
                <a:lnTo>
                  <a:pt x="38100" y="816969"/>
                </a:lnTo>
                <a:close/>
              </a:path>
              <a:path w="562609" h="836295">
                <a:moveTo>
                  <a:pt x="486086" y="797919"/>
                </a:moveTo>
                <a:lnTo>
                  <a:pt x="0" y="797919"/>
                </a:lnTo>
                <a:lnTo>
                  <a:pt x="0" y="825855"/>
                </a:lnTo>
                <a:lnTo>
                  <a:pt x="29213" y="825855"/>
                </a:lnTo>
                <a:lnTo>
                  <a:pt x="38100" y="816969"/>
                </a:lnTo>
                <a:lnTo>
                  <a:pt x="486086" y="816969"/>
                </a:lnTo>
                <a:lnTo>
                  <a:pt x="486086" y="797919"/>
                </a:lnTo>
                <a:close/>
              </a:path>
              <a:path w="562609" h="836295">
                <a:moveTo>
                  <a:pt x="524186" y="797919"/>
                </a:moveTo>
                <a:lnTo>
                  <a:pt x="505136" y="797919"/>
                </a:lnTo>
                <a:lnTo>
                  <a:pt x="486086" y="816969"/>
                </a:lnTo>
                <a:lnTo>
                  <a:pt x="38100" y="816969"/>
                </a:lnTo>
                <a:lnTo>
                  <a:pt x="38100" y="825855"/>
                </a:lnTo>
                <a:lnTo>
                  <a:pt x="524186" y="825855"/>
                </a:lnTo>
                <a:lnTo>
                  <a:pt x="524186" y="797919"/>
                </a:lnTo>
                <a:close/>
              </a:path>
              <a:path w="562609" h="836295">
                <a:moveTo>
                  <a:pt x="524186" y="95248"/>
                </a:moveTo>
                <a:lnTo>
                  <a:pt x="486086" y="95248"/>
                </a:lnTo>
                <a:lnTo>
                  <a:pt x="486086" y="816969"/>
                </a:lnTo>
                <a:lnTo>
                  <a:pt x="505136" y="797919"/>
                </a:lnTo>
                <a:lnTo>
                  <a:pt x="524186" y="797919"/>
                </a:lnTo>
                <a:lnTo>
                  <a:pt x="524186" y="95248"/>
                </a:lnTo>
                <a:close/>
              </a:path>
              <a:path w="562609" h="836295">
                <a:moveTo>
                  <a:pt x="505136" y="0"/>
                </a:moveTo>
                <a:lnTo>
                  <a:pt x="447986" y="114300"/>
                </a:lnTo>
                <a:lnTo>
                  <a:pt x="486086" y="114300"/>
                </a:lnTo>
                <a:lnTo>
                  <a:pt x="486086" y="95248"/>
                </a:lnTo>
                <a:lnTo>
                  <a:pt x="552760" y="95248"/>
                </a:lnTo>
                <a:lnTo>
                  <a:pt x="505136" y="0"/>
                </a:lnTo>
                <a:close/>
              </a:path>
              <a:path w="562609" h="836295">
                <a:moveTo>
                  <a:pt x="552760" y="95248"/>
                </a:moveTo>
                <a:lnTo>
                  <a:pt x="524186" y="95248"/>
                </a:lnTo>
                <a:lnTo>
                  <a:pt x="524186" y="114300"/>
                </a:lnTo>
                <a:lnTo>
                  <a:pt x="562286" y="114300"/>
                </a:lnTo>
                <a:lnTo>
                  <a:pt x="552760" y="95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85294" y="5287714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3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95631" y="5287714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2"/>
                </a:lnTo>
                <a:lnTo>
                  <a:pt x="142553" y="2260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96406" y="5336261"/>
            <a:ext cx="142875" cy="452120"/>
          </a:xfrm>
          <a:custGeom>
            <a:avLst/>
            <a:gdLst/>
            <a:ahLst/>
            <a:cxnLst/>
            <a:rect l="l" t="t" r="r" b="b"/>
            <a:pathLst>
              <a:path w="142875" h="452120">
                <a:moveTo>
                  <a:pt x="0" y="0"/>
                </a:moveTo>
                <a:lnTo>
                  <a:pt x="0" y="452063"/>
                </a:lnTo>
                <a:lnTo>
                  <a:pt x="142553" y="22603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57467" y="208865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685800" y="685800"/>
                </a:moveTo>
                <a:lnTo>
                  <a:pt x="228600" y="685800"/>
                </a:lnTo>
                <a:lnTo>
                  <a:pt x="457200" y="914400"/>
                </a:lnTo>
                <a:lnTo>
                  <a:pt x="685800" y="685800"/>
                </a:lnTo>
                <a:close/>
              </a:path>
              <a:path w="914400" h="914400">
                <a:moveTo>
                  <a:pt x="571500" y="594150"/>
                </a:moveTo>
                <a:lnTo>
                  <a:pt x="342900" y="594150"/>
                </a:lnTo>
                <a:lnTo>
                  <a:pt x="342900" y="685800"/>
                </a:lnTo>
                <a:lnTo>
                  <a:pt x="571500" y="685800"/>
                </a:lnTo>
                <a:lnTo>
                  <a:pt x="571500" y="594150"/>
                </a:lnTo>
                <a:close/>
              </a:path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594150"/>
                </a:lnTo>
                <a:lnTo>
                  <a:pt x="914400" y="594150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57467" y="208865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594150"/>
                </a:lnTo>
                <a:lnTo>
                  <a:pt x="571500" y="594150"/>
                </a:lnTo>
                <a:lnTo>
                  <a:pt x="571500" y="685800"/>
                </a:lnTo>
                <a:lnTo>
                  <a:pt x="685800" y="685800"/>
                </a:lnTo>
                <a:lnTo>
                  <a:pt x="457200" y="914400"/>
                </a:lnTo>
                <a:lnTo>
                  <a:pt x="228600" y="685800"/>
                </a:lnTo>
                <a:lnTo>
                  <a:pt x="342900" y="685800"/>
                </a:lnTo>
                <a:lnTo>
                  <a:pt x="342900" y="594150"/>
                </a:lnTo>
                <a:lnTo>
                  <a:pt x="0" y="5941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591623" y="2237232"/>
            <a:ext cx="445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569874" y="211201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685800" y="685800"/>
                </a:moveTo>
                <a:lnTo>
                  <a:pt x="228600" y="685800"/>
                </a:lnTo>
                <a:lnTo>
                  <a:pt x="457200" y="914400"/>
                </a:lnTo>
                <a:lnTo>
                  <a:pt x="685800" y="685800"/>
                </a:lnTo>
                <a:close/>
              </a:path>
              <a:path w="914400" h="914400">
                <a:moveTo>
                  <a:pt x="571500" y="594150"/>
                </a:moveTo>
                <a:lnTo>
                  <a:pt x="342900" y="594150"/>
                </a:lnTo>
                <a:lnTo>
                  <a:pt x="342900" y="685800"/>
                </a:lnTo>
                <a:lnTo>
                  <a:pt x="571500" y="685800"/>
                </a:lnTo>
                <a:lnTo>
                  <a:pt x="571500" y="594150"/>
                </a:lnTo>
                <a:close/>
              </a:path>
              <a:path w="914400" h="914400">
                <a:moveTo>
                  <a:pt x="914400" y="0"/>
                </a:moveTo>
                <a:lnTo>
                  <a:pt x="0" y="0"/>
                </a:lnTo>
                <a:lnTo>
                  <a:pt x="0" y="594150"/>
                </a:lnTo>
                <a:lnTo>
                  <a:pt x="914400" y="594150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69874" y="211201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594150"/>
                </a:lnTo>
                <a:lnTo>
                  <a:pt x="571500" y="594150"/>
                </a:lnTo>
                <a:lnTo>
                  <a:pt x="571500" y="685800"/>
                </a:lnTo>
                <a:lnTo>
                  <a:pt x="685800" y="685800"/>
                </a:lnTo>
                <a:lnTo>
                  <a:pt x="457200" y="914400"/>
                </a:lnTo>
                <a:lnTo>
                  <a:pt x="228600" y="685800"/>
                </a:lnTo>
                <a:lnTo>
                  <a:pt x="342900" y="685800"/>
                </a:lnTo>
                <a:lnTo>
                  <a:pt x="342900" y="594150"/>
                </a:lnTo>
                <a:lnTo>
                  <a:pt x="0" y="5941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9804029" y="2258567"/>
            <a:ext cx="445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2275" y="2311400"/>
            <a:ext cx="629031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4030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Case Study</a:t>
            </a:r>
            <a:r>
              <a:rPr sz="8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#1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1228" y="1008024"/>
            <a:ext cx="2152650" cy="149288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1755" marR="17018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Calibri"/>
                <a:cs typeface="Calibri"/>
              </a:rPr>
              <a:t>Printing the appointment list for the  month</a:t>
            </a:r>
            <a:endParaRPr sz="1000">
              <a:latin typeface="Calibri"/>
              <a:cs typeface="Calibri"/>
            </a:endParaRPr>
          </a:p>
          <a:p>
            <a:pPr marL="71755" marR="14414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Identify clients due for VL when they  come </a:t>
            </a:r>
            <a:r>
              <a:rPr sz="100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the facility using cohort  system</a:t>
            </a:r>
            <a:endParaRPr sz="1000">
              <a:latin typeface="Calibri"/>
              <a:cs typeface="Calibri"/>
            </a:endParaRPr>
          </a:p>
          <a:p>
            <a:pPr marL="71755" marR="41783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Clinicians collect VL sample  Improve VL collection using the  appointment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list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1229" y="2789100"/>
            <a:ext cx="2152650" cy="110807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71755" marR="169545">
              <a:lnSpc>
                <a:spcPct val="103299"/>
              </a:lnSpc>
              <a:spcBef>
                <a:spcPts val="65"/>
              </a:spcBef>
            </a:pPr>
            <a:r>
              <a:rPr sz="1200" spc="-5" dirty="0">
                <a:latin typeface="Calibri"/>
                <a:cs typeface="Calibri"/>
              </a:rPr>
              <a:t>Long waiting the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the facility 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access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  <a:p>
            <a:pPr marL="71755" marR="227329">
              <a:lnSpc>
                <a:spcPts val="139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They do not know when VL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supposed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collected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0897" y="4279856"/>
            <a:ext cx="2152650" cy="83121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71755" marR="226695">
              <a:lnSpc>
                <a:spcPct val="103299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Poor </a:t>
            </a:r>
            <a:r>
              <a:rPr sz="1200" spc="-10" dirty="0">
                <a:latin typeface="Calibri"/>
                <a:cs typeface="Calibri"/>
              </a:rPr>
              <a:t>appointment </a:t>
            </a:r>
            <a:r>
              <a:rPr sz="1200" spc="-15" dirty="0">
                <a:latin typeface="Calibri"/>
                <a:cs typeface="Calibri"/>
              </a:rPr>
              <a:t>system </a:t>
            </a:r>
            <a:r>
              <a:rPr sz="1200" spc="-10" dirty="0">
                <a:latin typeface="Calibri"/>
                <a:cs typeface="Calibri"/>
              </a:rPr>
              <a:t>for  </a:t>
            </a:r>
            <a:r>
              <a:rPr sz="1200" spc="-5" dirty="0">
                <a:latin typeface="Calibri"/>
                <a:cs typeface="Calibri"/>
              </a:rPr>
              <a:t>VL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collection</a:t>
            </a:r>
            <a:endParaRPr sz="1200">
              <a:latin typeface="Calibri"/>
              <a:cs typeface="Calibri"/>
            </a:endParaRPr>
          </a:p>
          <a:p>
            <a:pPr marL="71755" marR="186055">
              <a:lnSpc>
                <a:spcPts val="139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Lack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reminders for  appointments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VL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collection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399" y="1311772"/>
            <a:ext cx="2047875" cy="149733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71755" marR="69850">
              <a:lnSpc>
                <a:spcPct val="100400"/>
              </a:lnSpc>
              <a:spcBef>
                <a:spcPts val="95"/>
              </a:spcBef>
            </a:pPr>
            <a:r>
              <a:rPr sz="1800" spc="-5" dirty="0">
                <a:latin typeface="Calibri"/>
                <a:cs typeface="Calibri"/>
              </a:rPr>
              <a:t>Reminding clients </a:t>
            </a:r>
            <a:r>
              <a:rPr sz="1800" dirty="0">
                <a:latin typeface="Calibri"/>
                <a:cs typeface="Calibri"/>
              </a:rPr>
              <a:t>of  </a:t>
            </a:r>
            <a:r>
              <a:rPr sz="1800" spc="-5" dirty="0">
                <a:latin typeface="Calibri"/>
                <a:cs typeface="Calibri"/>
              </a:rPr>
              <a:t>appointments </a:t>
            </a:r>
            <a:r>
              <a:rPr sz="1800" spc="-15" dirty="0">
                <a:latin typeface="Calibri"/>
                <a:cs typeface="Calibri"/>
              </a:rPr>
              <a:t>for  </a:t>
            </a:r>
            <a:r>
              <a:rPr sz="1800" spc="-10" dirty="0">
                <a:latin typeface="Calibri"/>
                <a:cs typeface="Calibri"/>
              </a:rPr>
              <a:t>viral </a:t>
            </a:r>
            <a:r>
              <a:rPr sz="1800" spc="-5" dirty="0">
                <a:latin typeface="Calibri"/>
                <a:cs typeface="Calibri"/>
              </a:rPr>
              <a:t>load sample  collection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20580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Name:St</a:t>
            </a:r>
            <a:r>
              <a:rPr sz="1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Mary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054" y="2923161"/>
            <a:ext cx="2702957" cy="38072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55" y="2885060"/>
            <a:ext cx="2779395" cy="3883660"/>
          </a:xfrm>
          <a:custGeom>
            <a:avLst/>
            <a:gdLst/>
            <a:ahLst/>
            <a:cxnLst/>
            <a:rect l="l" t="t" r="r" b="b"/>
            <a:pathLst>
              <a:path w="2779395" h="3883659">
                <a:moveTo>
                  <a:pt x="0" y="0"/>
                </a:moveTo>
                <a:lnTo>
                  <a:pt x="2779158" y="0"/>
                </a:lnTo>
                <a:lnTo>
                  <a:pt x="2779158" y="3883479"/>
                </a:lnTo>
                <a:lnTo>
                  <a:pt x="0" y="3883479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552" y="1173480"/>
            <a:ext cx="4120896" cy="412394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23823"/>
            <a:ext cx="560641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10" dirty="0">
                <a:latin typeface="Calibri Light"/>
                <a:cs typeface="Calibri Light"/>
              </a:rPr>
              <a:t>CHANGES </a:t>
            </a:r>
            <a:r>
              <a:rPr sz="4400" b="0" spc="-5" dirty="0">
                <a:latin typeface="Calibri Light"/>
                <a:cs typeface="Calibri Light"/>
              </a:rPr>
              <a:t>Menu*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(Clinic)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2152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5" y="0"/>
                </a:lnTo>
                <a:lnTo>
                  <a:pt x="2377305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152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2326" y="2733547"/>
            <a:ext cx="207708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152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5" y="0"/>
                </a:lnTo>
                <a:lnTo>
                  <a:pt x="2377305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152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0798" y="3470655"/>
            <a:ext cx="1751330" cy="20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17804" indent="-171450">
              <a:lnSpc>
                <a:spcPts val="2110"/>
              </a:lnSpc>
              <a:buChar char="•"/>
              <a:tabLst>
                <a:tab pos="184150" algn="l"/>
              </a:tabLst>
            </a:pPr>
            <a:r>
              <a:rPr sz="1900" spc="-5" dirty="0">
                <a:latin typeface="Calibri"/>
                <a:cs typeface="Calibri"/>
              </a:rPr>
              <a:t>Identifying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VL  </a:t>
            </a:r>
            <a:r>
              <a:rPr sz="1900" spc="-5" dirty="0">
                <a:latin typeface="Calibri"/>
                <a:cs typeface="Calibri"/>
              </a:rPr>
              <a:t>Eligible</a:t>
            </a:r>
            <a:endParaRPr sz="1900">
              <a:latin typeface="Calibri"/>
              <a:cs typeface="Calibri"/>
            </a:endParaRPr>
          </a:p>
          <a:p>
            <a:pPr marL="184150" marR="165100" indent="-171450">
              <a:lnSpc>
                <a:spcPts val="2090"/>
              </a:lnSpc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sz="1900" spc="-10" dirty="0">
                <a:latin typeface="Calibri"/>
                <a:cs typeface="Calibri"/>
              </a:rPr>
              <a:t>Setting 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pp</a:t>
            </a:r>
            <a:r>
              <a:rPr sz="1900" dirty="0">
                <a:latin typeface="Calibri"/>
                <a:cs typeface="Calibri"/>
              </a:rPr>
              <a:t>oi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tme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ts</a:t>
            </a:r>
            <a:endParaRPr sz="19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80"/>
              </a:spcBef>
              <a:buChar char="•"/>
              <a:tabLst>
                <a:tab pos="184150" algn="l"/>
              </a:tabLst>
            </a:pPr>
            <a:r>
              <a:rPr sz="1900" dirty="0">
                <a:latin typeface="Calibri"/>
                <a:cs typeface="Calibri"/>
              </a:rPr>
              <a:t>Comm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20" dirty="0">
                <a:latin typeface="Calibri"/>
                <a:cs typeface="Calibri"/>
              </a:rPr>
              <a:t>ca</a:t>
            </a:r>
            <a:r>
              <a:rPr sz="1900" dirty="0">
                <a:latin typeface="Calibri"/>
                <a:cs typeface="Calibri"/>
              </a:rPr>
              <a:t>tion</a:t>
            </a:r>
            <a:endParaRPr sz="1900">
              <a:latin typeface="Calibri"/>
              <a:cs typeface="Calibri"/>
            </a:endParaRPr>
          </a:p>
          <a:p>
            <a:pPr marL="184150" marR="259079" indent="-171450">
              <a:lnSpc>
                <a:spcPts val="2020"/>
              </a:lnSpc>
              <a:spcBef>
                <a:spcPts val="495"/>
              </a:spcBef>
              <a:buChar char="•"/>
              <a:tabLst>
                <a:tab pos="184150" algn="l"/>
              </a:tabLst>
            </a:pPr>
            <a:r>
              <a:rPr sz="1900" spc="-10" dirty="0">
                <a:latin typeface="Calibri"/>
                <a:cs typeface="Calibri"/>
              </a:rPr>
              <a:t>Reminding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  A</a:t>
            </a:r>
            <a:r>
              <a:rPr sz="1900" spc="-5" dirty="0">
                <a:latin typeface="Calibri"/>
                <a:cs typeface="Calibri"/>
              </a:rPr>
              <a:t>pp</a:t>
            </a:r>
            <a:r>
              <a:rPr sz="1900" dirty="0">
                <a:latin typeface="Calibri"/>
                <a:cs typeface="Calibri"/>
              </a:rPr>
              <a:t>oi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tme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2281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2281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30014" y="2631440"/>
            <a:ext cx="20224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ts val="2090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Information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(Outreach)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52281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2281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0927" y="3471240"/>
            <a:ext cx="2142490" cy="218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ts val="1980"/>
              </a:lnSpc>
              <a:buChar char="•"/>
              <a:tabLst>
                <a:tab pos="184150" algn="l"/>
              </a:tabLst>
            </a:pPr>
            <a:r>
              <a:rPr sz="1900" spc="-5" dirty="0">
                <a:latin typeface="Calibri"/>
                <a:cs typeface="Calibri"/>
              </a:rPr>
              <a:t>Medical</a:t>
            </a:r>
            <a:endParaRPr sz="1900">
              <a:latin typeface="Calibri"/>
              <a:cs typeface="Calibri"/>
            </a:endParaRPr>
          </a:p>
          <a:p>
            <a:pPr marL="184150" marR="5080">
              <a:lnSpc>
                <a:spcPct val="89500"/>
              </a:lnSpc>
              <a:spcBef>
                <a:spcPts val="155"/>
              </a:spcBef>
            </a:pPr>
            <a:r>
              <a:rPr sz="1900" spc="-10" dirty="0">
                <a:latin typeface="Calibri"/>
                <a:cs typeface="Calibri"/>
              </a:rPr>
              <a:t>Information </a:t>
            </a:r>
            <a:r>
              <a:rPr sz="1900" spc="-5" dirty="0">
                <a:latin typeface="Calibri"/>
                <a:cs typeface="Calibri"/>
              </a:rPr>
              <a:t>used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to  provide  patient/client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care</a:t>
            </a:r>
            <a:endParaRPr sz="1900">
              <a:latin typeface="Calibri"/>
              <a:cs typeface="Calibri"/>
            </a:endParaRPr>
          </a:p>
          <a:p>
            <a:pPr marL="184150" marR="164465" indent="-171450">
              <a:lnSpc>
                <a:spcPct val="90500"/>
              </a:lnSpc>
              <a:spcBef>
                <a:spcPts val="455"/>
              </a:spcBef>
              <a:buChar char="•"/>
              <a:tabLst>
                <a:tab pos="184150" algn="l"/>
              </a:tabLst>
            </a:pPr>
            <a:r>
              <a:rPr sz="1900" spc="-5" dirty="0">
                <a:latin typeface="Calibri"/>
                <a:cs typeface="Calibri"/>
              </a:rPr>
              <a:t>Medical  </a:t>
            </a:r>
            <a:r>
              <a:rPr sz="1900" spc="-10" dirty="0">
                <a:latin typeface="Calibri"/>
                <a:cs typeface="Calibri"/>
              </a:rPr>
              <a:t>Information  communication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to  patient/client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2410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5" y="0"/>
                </a:lnTo>
                <a:lnTo>
                  <a:pt x="2377305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2410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9057" y="2733547"/>
            <a:ext cx="21247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Improve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Clinic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62410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5" y="0"/>
                </a:lnTo>
                <a:lnTo>
                  <a:pt x="2377305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2410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51056" y="3470655"/>
            <a:ext cx="1609725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45720" indent="-171450">
              <a:lnSpc>
                <a:spcPts val="2110"/>
              </a:lnSpc>
              <a:buChar char="•"/>
              <a:tabLst>
                <a:tab pos="184150" algn="l"/>
              </a:tabLst>
            </a:pPr>
            <a:r>
              <a:rPr sz="1900" spc="-15" dirty="0">
                <a:latin typeface="Calibri"/>
                <a:cs typeface="Calibri"/>
              </a:rPr>
              <a:t>Efficient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Clinic  Processes</a:t>
            </a:r>
            <a:endParaRPr sz="1900">
              <a:latin typeface="Calibri"/>
              <a:cs typeface="Calibri"/>
            </a:endParaRPr>
          </a:p>
          <a:p>
            <a:pPr marL="184150" marR="5080" indent="-171450">
              <a:lnSpc>
                <a:spcPts val="2090"/>
              </a:lnSpc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sz="1900" spc="-20" dirty="0">
                <a:latin typeface="Calibri"/>
                <a:cs typeface="Calibri"/>
              </a:rPr>
              <a:t>Effective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Clinic  Processes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72539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2539" y="2430002"/>
            <a:ext cx="2377440" cy="951230"/>
          </a:xfrm>
          <a:custGeom>
            <a:avLst/>
            <a:gdLst/>
            <a:ahLst/>
            <a:cxnLst/>
            <a:rect l="l" t="t" r="r" b="b"/>
            <a:pathLst>
              <a:path w="2377440" h="951229">
                <a:moveTo>
                  <a:pt x="0" y="0"/>
                </a:moveTo>
                <a:lnTo>
                  <a:pt x="2377306" y="0"/>
                </a:lnTo>
                <a:lnTo>
                  <a:pt x="2377306" y="950922"/>
                </a:lnTo>
                <a:lnTo>
                  <a:pt x="0" y="9509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72248" y="2491246"/>
            <a:ext cx="1377950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2100"/>
              </a:lnSpc>
            </a:pP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t/Clie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Activation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72539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3"/>
                </a:lnTo>
                <a:lnTo>
                  <a:pt x="0" y="2452913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72539" y="3380925"/>
            <a:ext cx="2377440" cy="2453005"/>
          </a:xfrm>
          <a:custGeom>
            <a:avLst/>
            <a:gdLst/>
            <a:ahLst/>
            <a:cxnLst/>
            <a:rect l="l" t="t" r="r" b="b"/>
            <a:pathLst>
              <a:path w="2377440" h="2453004">
                <a:moveTo>
                  <a:pt x="0" y="0"/>
                </a:moveTo>
                <a:lnTo>
                  <a:pt x="2377306" y="0"/>
                </a:lnTo>
                <a:lnTo>
                  <a:pt x="2377306" y="2452914"/>
                </a:lnTo>
                <a:lnTo>
                  <a:pt x="0" y="24529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61185" y="3470655"/>
            <a:ext cx="1820545" cy="139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ts val="2110"/>
              </a:lnSpc>
              <a:buChar char="•"/>
              <a:tabLst>
                <a:tab pos="184150" algn="l"/>
              </a:tabLst>
            </a:pPr>
            <a:r>
              <a:rPr sz="1900" spc="-10" dirty="0">
                <a:latin typeface="Calibri"/>
                <a:cs typeface="Calibri"/>
              </a:rPr>
              <a:t>Understands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  </a:t>
            </a:r>
            <a:r>
              <a:rPr sz="1900" spc="-15" dirty="0">
                <a:latin typeface="Calibri"/>
                <a:cs typeface="Calibri"/>
              </a:rPr>
              <a:t>Why</a:t>
            </a:r>
            <a:endParaRPr sz="1900">
              <a:latin typeface="Calibri"/>
              <a:cs typeface="Calibri"/>
            </a:endParaRPr>
          </a:p>
          <a:p>
            <a:pPr marL="184150" marR="147955" indent="-171450">
              <a:lnSpc>
                <a:spcPct val="92100"/>
              </a:lnSpc>
              <a:spcBef>
                <a:spcPts val="254"/>
              </a:spcBef>
              <a:buChar char="•"/>
              <a:tabLst>
                <a:tab pos="238760" algn="l"/>
              </a:tabLst>
            </a:pPr>
            <a:r>
              <a:rPr sz="1900" dirty="0">
                <a:latin typeface="Calibri"/>
                <a:cs typeface="Calibri"/>
              </a:rPr>
              <a:t>Access </a:t>
            </a:r>
            <a:r>
              <a:rPr sz="1900" spc="-10" dirty="0">
                <a:latin typeface="Calibri"/>
                <a:cs typeface="Calibri"/>
              </a:rPr>
              <a:t>to</a:t>
            </a:r>
            <a:r>
              <a:rPr sz="1900" spc="-1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Own  Medical  </a:t>
            </a:r>
            <a:r>
              <a:rPr sz="1900" spc="-10" dirty="0">
                <a:latin typeface="Calibri"/>
                <a:cs typeface="Calibri"/>
              </a:rPr>
              <a:t>Information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65880" y="204237"/>
            <a:ext cx="2393315" cy="1878964"/>
          </a:xfrm>
          <a:custGeom>
            <a:avLst/>
            <a:gdLst/>
            <a:ahLst/>
            <a:cxnLst/>
            <a:rect l="l" t="t" r="r" b="b"/>
            <a:pathLst>
              <a:path w="2393315" h="1878964">
                <a:moveTo>
                  <a:pt x="1534530" y="1700963"/>
                </a:moveTo>
                <a:lnTo>
                  <a:pt x="913974" y="1700963"/>
                </a:lnTo>
                <a:lnTo>
                  <a:pt x="945527" y="1744719"/>
                </a:lnTo>
                <a:lnTo>
                  <a:pt x="982124" y="1783146"/>
                </a:lnTo>
                <a:lnTo>
                  <a:pt x="1023177" y="1815777"/>
                </a:lnTo>
                <a:lnTo>
                  <a:pt x="1068103" y="1842148"/>
                </a:lnTo>
                <a:lnTo>
                  <a:pt x="1116316" y="1861793"/>
                </a:lnTo>
                <a:lnTo>
                  <a:pt x="1162016" y="1873371"/>
                </a:lnTo>
                <a:lnTo>
                  <a:pt x="1207672" y="1878673"/>
                </a:lnTo>
                <a:lnTo>
                  <a:pt x="1252849" y="1877948"/>
                </a:lnTo>
                <a:lnTo>
                  <a:pt x="1297110" y="1871447"/>
                </a:lnTo>
                <a:lnTo>
                  <a:pt x="1340017" y="1859421"/>
                </a:lnTo>
                <a:lnTo>
                  <a:pt x="1381135" y="1842121"/>
                </a:lnTo>
                <a:lnTo>
                  <a:pt x="1420027" y="1819797"/>
                </a:lnTo>
                <a:lnTo>
                  <a:pt x="1456257" y="1792699"/>
                </a:lnTo>
                <a:lnTo>
                  <a:pt x="1489387" y="1761078"/>
                </a:lnTo>
                <a:lnTo>
                  <a:pt x="1518981" y="1725186"/>
                </a:lnTo>
                <a:lnTo>
                  <a:pt x="1534530" y="1700963"/>
                </a:lnTo>
                <a:close/>
              </a:path>
              <a:path w="2393315" h="1878964">
                <a:moveTo>
                  <a:pt x="1986595" y="1535966"/>
                </a:moveTo>
                <a:lnTo>
                  <a:pt x="323237" y="1535966"/>
                </a:lnTo>
                <a:lnTo>
                  <a:pt x="324715" y="1538734"/>
                </a:lnTo>
                <a:lnTo>
                  <a:pt x="353881" y="1585652"/>
                </a:lnTo>
                <a:lnTo>
                  <a:pt x="383411" y="1623071"/>
                </a:lnTo>
                <a:lnTo>
                  <a:pt x="415983" y="1656383"/>
                </a:lnTo>
                <a:lnTo>
                  <a:pt x="451239" y="1685493"/>
                </a:lnTo>
                <a:lnTo>
                  <a:pt x="488823" y="1710303"/>
                </a:lnTo>
                <a:lnTo>
                  <a:pt x="528376" y="1730720"/>
                </a:lnTo>
                <a:lnTo>
                  <a:pt x="569542" y="1746647"/>
                </a:lnTo>
                <a:lnTo>
                  <a:pt x="611961" y="1757989"/>
                </a:lnTo>
                <a:lnTo>
                  <a:pt x="655277" y="1764650"/>
                </a:lnTo>
                <a:lnTo>
                  <a:pt x="699132" y="1766534"/>
                </a:lnTo>
                <a:lnTo>
                  <a:pt x="743168" y="1763547"/>
                </a:lnTo>
                <a:lnTo>
                  <a:pt x="787028" y="1755591"/>
                </a:lnTo>
                <a:lnTo>
                  <a:pt x="830354" y="1742573"/>
                </a:lnTo>
                <a:lnTo>
                  <a:pt x="872789" y="1724395"/>
                </a:lnTo>
                <a:lnTo>
                  <a:pt x="913974" y="1700963"/>
                </a:lnTo>
                <a:lnTo>
                  <a:pt x="1534530" y="1700963"/>
                </a:lnTo>
                <a:lnTo>
                  <a:pt x="1544603" y="1685271"/>
                </a:lnTo>
                <a:lnTo>
                  <a:pt x="1565816" y="1641586"/>
                </a:lnTo>
                <a:lnTo>
                  <a:pt x="1582184" y="1594380"/>
                </a:lnTo>
                <a:lnTo>
                  <a:pt x="1920889" y="1594380"/>
                </a:lnTo>
                <a:lnTo>
                  <a:pt x="1923852" y="1592658"/>
                </a:lnTo>
                <a:lnTo>
                  <a:pt x="1959780" y="1564167"/>
                </a:lnTo>
                <a:lnTo>
                  <a:pt x="1986595" y="1535966"/>
                </a:lnTo>
                <a:close/>
              </a:path>
              <a:path w="2393315" h="1878964">
                <a:moveTo>
                  <a:pt x="1920889" y="1594380"/>
                </a:moveTo>
                <a:lnTo>
                  <a:pt x="1582184" y="1594380"/>
                </a:lnTo>
                <a:lnTo>
                  <a:pt x="1621102" y="1616521"/>
                </a:lnTo>
                <a:lnTo>
                  <a:pt x="1662300" y="1632675"/>
                </a:lnTo>
                <a:lnTo>
                  <a:pt x="1705179" y="1642656"/>
                </a:lnTo>
                <a:lnTo>
                  <a:pt x="1749138" y="1646278"/>
                </a:lnTo>
                <a:lnTo>
                  <a:pt x="1796469" y="1642974"/>
                </a:lnTo>
                <a:lnTo>
                  <a:pt x="1841697" y="1632586"/>
                </a:lnTo>
                <a:lnTo>
                  <a:pt x="1884325" y="1615639"/>
                </a:lnTo>
                <a:lnTo>
                  <a:pt x="1920889" y="1594380"/>
                </a:lnTo>
                <a:close/>
              </a:path>
              <a:path w="2393315" h="1878964">
                <a:moveTo>
                  <a:pt x="587508" y="164872"/>
                </a:moveTo>
                <a:lnTo>
                  <a:pt x="537731" y="168518"/>
                </a:lnTo>
                <a:lnTo>
                  <a:pt x="491677" y="178361"/>
                </a:lnTo>
                <a:lnTo>
                  <a:pt x="448098" y="193876"/>
                </a:lnTo>
                <a:lnTo>
                  <a:pt x="407294" y="214643"/>
                </a:lnTo>
                <a:lnTo>
                  <a:pt x="369565" y="240239"/>
                </a:lnTo>
                <a:lnTo>
                  <a:pt x="335210" y="270244"/>
                </a:lnTo>
                <a:lnTo>
                  <a:pt x="304530" y="304235"/>
                </a:lnTo>
                <a:lnTo>
                  <a:pt x="277823" y="341791"/>
                </a:lnTo>
                <a:lnTo>
                  <a:pt x="255390" y="382491"/>
                </a:lnTo>
                <a:lnTo>
                  <a:pt x="237531" y="425912"/>
                </a:lnTo>
                <a:lnTo>
                  <a:pt x="224545" y="471634"/>
                </a:lnTo>
                <a:lnTo>
                  <a:pt x="216732" y="519235"/>
                </a:lnTo>
                <a:lnTo>
                  <a:pt x="214392" y="568292"/>
                </a:lnTo>
                <a:lnTo>
                  <a:pt x="217825" y="618385"/>
                </a:lnTo>
                <a:lnTo>
                  <a:pt x="215811" y="624236"/>
                </a:lnTo>
                <a:lnTo>
                  <a:pt x="171253" y="633815"/>
                </a:lnTo>
                <a:lnTo>
                  <a:pt x="129690" y="651950"/>
                </a:lnTo>
                <a:lnTo>
                  <a:pt x="92125" y="677947"/>
                </a:lnTo>
                <a:lnTo>
                  <a:pt x="59560" y="711114"/>
                </a:lnTo>
                <a:lnTo>
                  <a:pt x="32997" y="750756"/>
                </a:lnTo>
                <a:lnTo>
                  <a:pt x="14500" y="792962"/>
                </a:lnTo>
                <a:lnTo>
                  <a:pt x="3582" y="836774"/>
                </a:lnTo>
                <a:lnTo>
                  <a:pt x="0" y="881192"/>
                </a:lnTo>
                <a:lnTo>
                  <a:pt x="3511" y="925218"/>
                </a:lnTo>
                <a:lnTo>
                  <a:pt x="13873" y="967853"/>
                </a:lnTo>
                <a:lnTo>
                  <a:pt x="30842" y="1008097"/>
                </a:lnTo>
                <a:lnTo>
                  <a:pt x="54177" y="1044951"/>
                </a:lnTo>
                <a:lnTo>
                  <a:pt x="83634" y="1077417"/>
                </a:lnTo>
                <a:lnTo>
                  <a:pt x="118970" y="1104496"/>
                </a:lnTo>
                <a:lnTo>
                  <a:pt x="87412" y="1149416"/>
                </a:lnTo>
                <a:lnTo>
                  <a:pt x="65927" y="1199954"/>
                </a:lnTo>
                <a:lnTo>
                  <a:pt x="55094" y="1254231"/>
                </a:lnTo>
                <a:lnTo>
                  <a:pt x="55494" y="1310363"/>
                </a:lnTo>
                <a:lnTo>
                  <a:pt x="64410" y="1355824"/>
                </a:lnTo>
                <a:lnTo>
                  <a:pt x="80298" y="1397674"/>
                </a:lnTo>
                <a:lnTo>
                  <a:pt x="102403" y="1435274"/>
                </a:lnTo>
                <a:lnTo>
                  <a:pt x="129969" y="1467989"/>
                </a:lnTo>
                <a:lnTo>
                  <a:pt x="162239" y="1495180"/>
                </a:lnTo>
                <a:lnTo>
                  <a:pt x="198457" y="1516210"/>
                </a:lnTo>
                <a:lnTo>
                  <a:pt x="237866" y="1530442"/>
                </a:lnTo>
                <a:lnTo>
                  <a:pt x="279712" y="1537240"/>
                </a:lnTo>
                <a:lnTo>
                  <a:pt x="323237" y="1535966"/>
                </a:lnTo>
                <a:lnTo>
                  <a:pt x="1986595" y="1535966"/>
                </a:lnTo>
                <a:lnTo>
                  <a:pt x="2018842" y="1492756"/>
                </a:lnTo>
                <a:lnTo>
                  <a:pt x="2040978" y="1450887"/>
                </a:lnTo>
                <a:lnTo>
                  <a:pt x="2057517" y="1405607"/>
                </a:lnTo>
                <a:lnTo>
                  <a:pt x="2067962" y="1357443"/>
                </a:lnTo>
                <a:lnTo>
                  <a:pt x="2071812" y="1306920"/>
                </a:lnTo>
                <a:lnTo>
                  <a:pt x="2118931" y="1296375"/>
                </a:lnTo>
                <a:lnTo>
                  <a:pt x="2164217" y="1279541"/>
                </a:lnTo>
                <a:lnTo>
                  <a:pt x="2207124" y="1256663"/>
                </a:lnTo>
                <a:lnTo>
                  <a:pt x="2247106" y="1227989"/>
                </a:lnTo>
                <a:lnTo>
                  <a:pt x="2282622" y="1194876"/>
                </a:lnTo>
                <a:lnTo>
                  <a:pt x="2313340" y="1158142"/>
                </a:lnTo>
                <a:lnTo>
                  <a:pt x="2339195" y="1118313"/>
                </a:lnTo>
                <a:lnTo>
                  <a:pt x="2360122" y="1075918"/>
                </a:lnTo>
                <a:lnTo>
                  <a:pt x="2376058" y="1031483"/>
                </a:lnTo>
                <a:lnTo>
                  <a:pt x="2386936" y="985534"/>
                </a:lnTo>
                <a:lnTo>
                  <a:pt x="2392693" y="938598"/>
                </a:lnTo>
                <a:lnTo>
                  <a:pt x="2393264" y="891203"/>
                </a:lnTo>
                <a:lnTo>
                  <a:pt x="2388584" y="843876"/>
                </a:lnTo>
                <a:lnTo>
                  <a:pt x="2378589" y="797142"/>
                </a:lnTo>
                <a:lnTo>
                  <a:pt x="2363214" y="751529"/>
                </a:lnTo>
                <a:lnTo>
                  <a:pt x="2342395" y="707564"/>
                </a:lnTo>
                <a:lnTo>
                  <a:pt x="2316066" y="665774"/>
                </a:lnTo>
                <a:lnTo>
                  <a:pt x="2319950" y="655581"/>
                </a:lnTo>
                <a:lnTo>
                  <a:pt x="2337952" y="578228"/>
                </a:lnTo>
                <a:lnTo>
                  <a:pt x="2339919" y="532569"/>
                </a:lnTo>
                <a:lnTo>
                  <a:pt x="2335803" y="487849"/>
                </a:lnTo>
                <a:lnTo>
                  <a:pt x="2325926" y="444669"/>
                </a:lnTo>
                <a:lnTo>
                  <a:pt x="2310607" y="403628"/>
                </a:lnTo>
                <a:lnTo>
                  <a:pt x="2290167" y="365328"/>
                </a:lnTo>
                <a:lnTo>
                  <a:pt x="2264927" y="330369"/>
                </a:lnTo>
                <a:lnTo>
                  <a:pt x="2235207" y="299352"/>
                </a:lnTo>
                <a:lnTo>
                  <a:pt x="2201328" y="272878"/>
                </a:lnTo>
                <a:lnTo>
                  <a:pt x="2163610" y="251546"/>
                </a:lnTo>
                <a:lnTo>
                  <a:pt x="2122374" y="235958"/>
                </a:lnTo>
                <a:lnTo>
                  <a:pt x="2118243" y="219697"/>
                </a:lnTo>
                <a:lnTo>
                  <a:pt x="777000" y="219697"/>
                </a:lnTo>
                <a:lnTo>
                  <a:pt x="732363" y="195856"/>
                </a:lnTo>
                <a:lnTo>
                  <a:pt x="685471" y="178679"/>
                </a:lnTo>
                <a:lnTo>
                  <a:pt x="636970" y="168304"/>
                </a:lnTo>
                <a:lnTo>
                  <a:pt x="587508" y="164872"/>
                </a:lnTo>
                <a:close/>
              </a:path>
              <a:path w="2393315" h="1878964">
                <a:moveTo>
                  <a:pt x="1040834" y="51877"/>
                </a:moveTo>
                <a:lnTo>
                  <a:pt x="995427" y="55148"/>
                </a:lnTo>
                <a:lnTo>
                  <a:pt x="951223" y="65770"/>
                </a:lnTo>
                <a:lnTo>
                  <a:pt x="909043" y="83472"/>
                </a:lnTo>
                <a:lnTo>
                  <a:pt x="869709" y="107985"/>
                </a:lnTo>
                <a:lnTo>
                  <a:pt x="834043" y="139040"/>
                </a:lnTo>
                <a:lnTo>
                  <a:pt x="802866" y="176367"/>
                </a:lnTo>
                <a:lnTo>
                  <a:pt x="777000" y="219697"/>
                </a:lnTo>
                <a:lnTo>
                  <a:pt x="2118243" y="219697"/>
                </a:lnTo>
                <a:lnTo>
                  <a:pt x="2110225" y="188132"/>
                </a:lnTo>
                <a:lnTo>
                  <a:pt x="2090710" y="143564"/>
                </a:lnTo>
                <a:lnTo>
                  <a:pt x="2090163" y="142726"/>
                </a:lnTo>
                <a:lnTo>
                  <a:pt x="1244635" y="142726"/>
                </a:lnTo>
                <a:lnTo>
                  <a:pt x="1228890" y="127290"/>
                </a:lnTo>
                <a:lnTo>
                  <a:pt x="1194533" y="100301"/>
                </a:lnTo>
                <a:lnTo>
                  <a:pt x="1131970" y="68460"/>
                </a:lnTo>
                <a:lnTo>
                  <a:pt x="1086622" y="56224"/>
                </a:lnTo>
                <a:lnTo>
                  <a:pt x="1040834" y="51877"/>
                </a:lnTo>
                <a:close/>
              </a:path>
              <a:path w="2393315" h="1878964">
                <a:moveTo>
                  <a:pt x="1475990" y="44"/>
                </a:moveTo>
                <a:lnTo>
                  <a:pt x="1429335" y="1771"/>
                </a:lnTo>
                <a:lnTo>
                  <a:pt x="1384181" y="12941"/>
                </a:lnTo>
                <a:lnTo>
                  <a:pt x="1341831" y="33088"/>
                </a:lnTo>
                <a:lnTo>
                  <a:pt x="1303589" y="61745"/>
                </a:lnTo>
                <a:lnTo>
                  <a:pt x="1270756" y="98446"/>
                </a:lnTo>
                <a:lnTo>
                  <a:pt x="1244635" y="142726"/>
                </a:lnTo>
                <a:lnTo>
                  <a:pt x="2090163" y="142726"/>
                </a:lnTo>
                <a:lnTo>
                  <a:pt x="2064346" y="103210"/>
                </a:lnTo>
                <a:lnTo>
                  <a:pt x="2062628" y="101361"/>
                </a:lnTo>
                <a:lnTo>
                  <a:pt x="1652843" y="101361"/>
                </a:lnTo>
                <a:lnTo>
                  <a:pt x="1634880" y="78931"/>
                </a:lnTo>
                <a:lnTo>
                  <a:pt x="1614713" y="58903"/>
                </a:lnTo>
                <a:lnTo>
                  <a:pt x="1592548" y="41459"/>
                </a:lnTo>
                <a:lnTo>
                  <a:pt x="1568595" y="26784"/>
                </a:lnTo>
                <a:lnTo>
                  <a:pt x="1522844" y="8226"/>
                </a:lnTo>
                <a:lnTo>
                  <a:pt x="1475990" y="44"/>
                </a:lnTo>
                <a:close/>
              </a:path>
              <a:path w="2393315" h="1878964">
                <a:moveTo>
                  <a:pt x="1858683" y="0"/>
                </a:moveTo>
                <a:lnTo>
                  <a:pt x="1813028" y="4017"/>
                </a:lnTo>
                <a:lnTo>
                  <a:pt x="1768546" y="16257"/>
                </a:lnTo>
                <a:lnTo>
                  <a:pt x="1726308" y="36623"/>
                </a:lnTo>
                <a:lnTo>
                  <a:pt x="1687384" y="65023"/>
                </a:lnTo>
                <a:lnTo>
                  <a:pt x="1652843" y="101361"/>
                </a:lnTo>
                <a:lnTo>
                  <a:pt x="2062628" y="101361"/>
                </a:lnTo>
                <a:lnTo>
                  <a:pt x="2031648" y="68023"/>
                </a:lnTo>
                <a:lnTo>
                  <a:pt x="1991995" y="38215"/>
                </a:lnTo>
                <a:lnTo>
                  <a:pt x="1949237" y="17004"/>
                </a:lnTo>
                <a:lnTo>
                  <a:pt x="1904443" y="4297"/>
                </a:lnTo>
                <a:lnTo>
                  <a:pt x="185868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2951" y="225900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184" y="0"/>
                </a:moveTo>
                <a:lnTo>
                  <a:pt x="31871" y="4100"/>
                </a:lnTo>
                <a:lnTo>
                  <a:pt x="15284" y="15283"/>
                </a:lnTo>
                <a:lnTo>
                  <a:pt x="4100" y="31870"/>
                </a:lnTo>
                <a:lnTo>
                  <a:pt x="0" y="52183"/>
                </a:lnTo>
                <a:lnTo>
                  <a:pt x="4100" y="72495"/>
                </a:lnTo>
                <a:lnTo>
                  <a:pt x="15284" y="89083"/>
                </a:lnTo>
                <a:lnTo>
                  <a:pt x="31871" y="100266"/>
                </a:lnTo>
                <a:lnTo>
                  <a:pt x="52184" y="104367"/>
                </a:lnTo>
                <a:lnTo>
                  <a:pt x="72496" y="100266"/>
                </a:lnTo>
                <a:lnTo>
                  <a:pt x="89083" y="89083"/>
                </a:lnTo>
                <a:lnTo>
                  <a:pt x="100266" y="72495"/>
                </a:lnTo>
                <a:lnTo>
                  <a:pt x="104367" y="52183"/>
                </a:lnTo>
                <a:lnTo>
                  <a:pt x="100266" y="31870"/>
                </a:lnTo>
                <a:lnTo>
                  <a:pt x="89083" y="15283"/>
                </a:lnTo>
                <a:lnTo>
                  <a:pt x="72496" y="4100"/>
                </a:lnTo>
                <a:lnTo>
                  <a:pt x="521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7195" y="2144503"/>
            <a:ext cx="208915" cy="208915"/>
          </a:xfrm>
          <a:custGeom>
            <a:avLst/>
            <a:gdLst/>
            <a:ahLst/>
            <a:cxnLst/>
            <a:rect l="l" t="t" r="r" b="b"/>
            <a:pathLst>
              <a:path w="208915" h="208914">
                <a:moveTo>
                  <a:pt x="104369" y="0"/>
                </a:moveTo>
                <a:lnTo>
                  <a:pt x="63744" y="8201"/>
                </a:lnTo>
                <a:lnTo>
                  <a:pt x="30568" y="30569"/>
                </a:lnTo>
                <a:lnTo>
                  <a:pt x="8201" y="63744"/>
                </a:lnTo>
                <a:lnTo>
                  <a:pt x="0" y="104369"/>
                </a:lnTo>
                <a:lnTo>
                  <a:pt x="8201" y="144995"/>
                </a:lnTo>
                <a:lnTo>
                  <a:pt x="30568" y="178170"/>
                </a:lnTo>
                <a:lnTo>
                  <a:pt x="63744" y="200537"/>
                </a:lnTo>
                <a:lnTo>
                  <a:pt x="104369" y="208739"/>
                </a:lnTo>
                <a:lnTo>
                  <a:pt x="144995" y="200537"/>
                </a:lnTo>
                <a:lnTo>
                  <a:pt x="178170" y="178170"/>
                </a:lnTo>
                <a:lnTo>
                  <a:pt x="200537" y="144995"/>
                </a:lnTo>
                <a:lnTo>
                  <a:pt x="208739" y="104369"/>
                </a:lnTo>
                <a:lnTo>
                  <a:pt x="200537" y="63744"/>
                </a:lnTo>
                <a:lnTo>
                  <a:pt x="178170" y="30569"/>
                </a:lnTo>
                <a:lnTo>
                  <a:pt x="144995" y="8201"/>
                </a:lnTo>
                <a:lnTo>
                  <a:pt x="10436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2195" y="1933919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90" h="313689">
                <a:moveTo>
                  <a:pt x="156554" y="0"/>
                </a:moveTo>
                <a:lnTo>
                  <a:pt x="107070" y="7981"/>
                </a:lnTo>
                <a:lnTo>
                  <a:pt x="64095" y="30206"/>
                </a:lnTo>
                <a:lnTo>
                  <a:pt x="30205" y="64095"/>
                </a:lnTo>
                <a:lnTo>
                  <a:pt x="7981" y="107071"/>
                </a:lnTo>
                <a:lnTo>
                  <a:pt x="0" y="156554"/>
                </a:lnTo>
                <a:lnTo>
                  <a:pt x="7981" y="206037"/>
                </a:lnTo>
                <a:lnTo>
                  <a:pt x="30205" y="249013"/>
                </a:lnTo>
                <a:lnTo>
                  <a:pt x="64095" y="282902"/>
                </a:lnTo>
                <a:lnTo>
                  <a:pt x="107070" y="305127"/>
                </a:lnTo>
                <a:lnTo>
                  <a:pt x="156554" y="313108"/>
                </a:lnTo>
                <a:lnTo>
                  <a:pt x="206037" y="305127"/>
                </a:lnTo>
                <a:lnTo>
                  <a:pt x="249013" y="282902"/>
                </a:lnTo>
                <a:lnTo>
                  <a:pt x="282902" y="249013"/>
                </a:lnTo>
                <a:lnTo>
                  <a:pt x="305127" y="206037"/>
                </a:lnTo>
                <a:lnTo>
                  <a:pt x="313108" y="156554"/>
                </a:lnTo>
                <a:lnTo>
                  <a:pt x="305127" y="107071"/>
                </a:lnTo>
                <a:lnTo>
                  <a:pt x="282902" y="64095"/>
                </a:lnTo>
                <a:lnTo>
                  <a:pt x="249013" y="30206"/>
                </a:lnTo>
                <a:lnTo>
                  <a:pt x="206037" y="7981"/>
                </a:lnTo>
                <a:lnTo>
                  <a:pt x="15655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5880" y="204237"/>
            <a:ext cx="2393315" cy="1878964"/>
          </a:xfrm>
          <a:custGeom>
            <a:avLst/>
            <a:gdLst/>
            <a:ahLst/>
            <a:cxnLst/>
            <a:rect l="l" t="t" r="r" b="b"/>
            <a:pathLst>
              <a:path w="2393315" h="1878964">
                <a:moveTo>
                  <a:pt x="217825" y="618385"/>
                </a:moveTo>
                <a:lnTo>
                  <a:pt x="214392" y="568292"/>
                </a:lnTo>
                <a:lnTo>
                  <a:pt x="216732" y="519234"/>
                </a:lnTo>
                <a:lnTo>
                  <a:pt x="224545" y="471634"/>
                </a:lnTo>
                <a:lnTo>
                  <a:pt x="237531" y="425912"/>
                </a:lnTo>
                <a:lnTo>
                  <a:pt x="255390" y="382490"/>
                </a:lnTo>
                <a:lnTo>
                  <a:pt x="277823" y="341791"/>
                </a:lnTo>
                <a:lnTo>
                  <a:pt x="304530" y="304234"/>
                </a:lnTo>
                <a:lnTo>
                  <a:pt x="335211" y="270243"/>
                </a:lnTo>
                <a:lnTo>
                  <a:pt x="369566" y="240239"/>
                </a:lnTo>
                <a:lnTo>
                  <a:pt x="407295" y="214642"/>
                </a:lnTo>
                <a:lnTo>
                  <a:pt x="448099" y="193876"/>
                </a:lnTo>
                <a:lnTo>
                  <a:pt x="491677" y="178361"/>
                </a:lnTo>
                <a:lnTo>
                  <a:pt x="537731" y="168518"/>
                </a:lnTo>
                <a:lnTo>
                  <a:pt x="587508" y="164872"/>
                </a:lnTo>
                <a:lnTo>
                  <a:pt x="636970" y="168304"/>
                </a:lnTo>
                <a:lnTo>
                  <a:pt x="685471" y="178678"/>
                </a:lnTo>
                <a:lnTo>
                  <a:pt x="732363" y="195855"/>
                </a:lnTo>
                <a:lnTo>
                  <a:pt x="777000" y="219696"/>
                </a:lnTo>
                <a:lnTo>
                  <a:pt x="802866" y="176367"/>
                </a:lnTo>
                <a:lnTo>
                  <a:pt x="834043" y="139040"/>
                </a:lnTo>
                <a:lnTo>
                  <a:pt x="869709" y="107985"/>
                </a:lnTo>
                <a:lnTo>
                  <a:pt x="909043" y="83472"/>
                </a:lnTo>
                <a:lnTo>
                  <a:pt x="951223" y="65770"/>
                </a:lnTo>
                <a:lnTo>
                  <a:pt x="995427" y="55149"/>
                </a:lnTo>
                <a:lnTo>
                  <a:pt x="1040834" y="51877"/>
                </a:lnTo>
                <a:lnTo>
                  <a:pt x="1086622" y="56224"/>
                </a:lnTo>
                <a:lnTo>
                  <a:pt x="1131970" y="68460"/>
                </a:lnTo>
                <a:lnTo>
                  <a:pt x="1176056" y="88854"/>
                </a:lnTo>
                <a:lnTo>
                  <a:pt x="1212167" y="113130"/>
                </a:lnTo>
                <a:lnTo>
                  <a:pt x="1244635" y="142726"/>
                </a:lnTo>
                <a:lnTo>
                  <a:pt x="1270755" y="98446"/>
                </a:lnTo>
                <a:lnTo>
                  <a:pt x="1303588" y="61745"/>
                </a:lnTo>
                <a:lnTo>
                  <a:pt x="1341831" y="33087"/>
                </a:lnTo>
                <a:lnTo>
                  <a:pt x="1384180" y="12941"/>
                </a:lnTo>
                <a:lnTo>
                  <a:pt x="1429334" y="1771"/>
                </a:lnTo>
                <a:lnTo>
                  <a:pt x="1475990" y="44"/>
                </a:lnTo>
                <a:lnTo>
                  <a:pt x="1522844" y="8226"/>
                </a:lnTo>
                <a:lnTo>
                  <a:pt x="1568595" y="26783"/>
                </a:lnTo>
                <a:lnTo>
                  <a:pt x="1614713" y="58903"/>
                </a:lnTo>
                <a:lnTo>
                  <a:pt x="1652843" y="101360"/>
                </a:lnTo>
                <a:lnTo>
                  <a:pt x="1687384" y="65022"/>
                </a:lnTo>
                <a:lnTo>
                  <a:pt x="1726308" y="36623"/>
                </a:lnTo>
                <a:lnTo>
                  <a:pt x="1768546" y="16257"/>
                </a:lnTo>
                <a:lnTo>
                  <a:pt x="1813028" y="4017"/>
                </a:lnTo>
                <a:lnTo>
                  <a:pt x="1858684" y="0"/>
                </a:lnTo>
                <a:lnTo>
                  <a:pt x="1904443" y="4297"/>
                </a:lnTo>
                <a:lnTo>
                  <a:pt x="1949237" y="17004"/>
                </a:lnTo>
                <a:lnTo>
                  <a:pt x="1991996" y="38215"/>
                </a:lnTo>
                <a:lnTo>
                  <a:pt x="2031649" y="68024"/>
                </a:lnTo>
                <a:lnTo>
                  <a:pt x="2064347" y="103210"/>
                </a:lnTo>
                <a:lnTo>
                  <a:pt x="2090711" y="143564"/>
                </a:lnTo>
                <a:lnTo>
                  <a:pt x="2110225" y="188132"/>
                </a:lnTo>
                <a:lnTo>
                  <a:pt x="2122375" y="235959"/>
                </a:lnTo>
                <a:lnTo>
                  <a:pt x="2163611" y="251547"/>
                </a:lnTo>
                <a:lnTo>
                  <a:pt x="2201328" y="272878"/>
                </a:lnTo>
                <a:lnTo>
                  <a:pt x="2235207" y="299353"/>
                </a:lnTo>
                <a:lnTo>
                  <a:pt x="2264927" y="330370"/>
                </a:lnTo>
                <a:lnTo>
                  <a:pt x="2290167" y="365328"/>
                </a:lnTo>
                <a:lnTo>
                  <a:pt x="2310606" y="403628"/>
                </a:lnTo>
                <a:lnTo>
                  <a:pt x="2325925" y="444669"/>
                </a:lnTo>
                <a:lnTo>
                  <a:pt x="2335803" y="487849"/>
                </a:lnTo>
                <a:lnTo>
                  <a:pt x="2339918" y="532569"/>
                </a:lnTo>
                <a:lnTo>
                  <a:pt x="2337951" y="578228"/>
                </a:lnTo>
                <a:lnTo>
                  <a:pt x="2329582" y="624225"/>
                </a:lnTo>
                <a:lnTo>
                  <a:pt x="2316067" y="665774"/>
                </a:lnTo>
                <a:lnTo>
                  <a:pt x="2342395" y="707564"/>
                </a:lnTo>
                <a:lnTo>
                  <a:pt x="2363215" y="751529"/>
                </a:lnTo>
                <a:lnTo>
                  <a:pt x="2378590" y="797142"/>
                </a:lnTo>
                <a:lnTo>
                  <a:pt x="2388585" y="843876"/>
                </a:lnTo>
                <a:lnTo>
                  <a:pt x="2393264" y="891203"/>
                </a:lnTo>
                <a:lnTo>
                  <a:pt x="2392693" y="938598"/>
                </a:lnTo>
                <a:lnTo>
                  <a:pt x="2386936" y="985534"/>
                </a:lnTo>
                <a:lnTo>
                  <a:pt x="2376058" y="1031482"/>
                </a:lnTo>
                <a:lnTo>
                  <a:pt x="2360123" y="1075918"/>
                </a:lnTo>
                <a:lnTo>
                  <a:pt x="2339195" y="1118313"/>
                </a:lnTo>
                <a:lnTo>
                  <a:pt x="2313340" y="1158141"/>
                </a:lnTo>
                <a:lnTo>
                  <a:pt x="2282622" y="1194876"/>
                </a:lnTo>
                <a:lnTo>
                  <a:pt x="2247106" y="1227989"/>
                </a:lnTo>
                <a:lnTo>
                  <a:pt x="2207124" y="1256663"/>
                </a:lnTo>
                <a:lnTo>
                  <a:pt x="2164217" y="1279541"/>
                </a:lnTo>
                <a:lnTo>
                  <a:pt x="2118931" y="1296375"/>
                </a:lnTo>
                <a:lnTo>
                  <a:pt x="2071812" y="1306920"/>
                </a:lnTo>
                <a:lnTo>
                  <a:pt x="2067962" y="1357444"/>
                </a:lnTo>
                <a:lnTo>
                  <a:pt x="2057517" y="1405608"/>
                </a:lnTo>
                <a:lnTo>
                  <a:pt x="2040978" y="1450887"/>
                </a:lnTo>
                <a:lnTo>
                  <a:pt x="2018843" y="1492756"/>
                </a:lnTo>
                <a:lnTo>
                  <a:pt x="1991611" y="1530691"/>
                </a:lnTo>
                <a:lnTo>
                  <a:pt x="1959781" y="1564167"/>
                </a:lnTo>
                <a:lnTo>
                  <a:pt x="1923853" y="1592658"/>
                </a:lnTo>
                <a:lnTo>
                  <a:pt x="1884325" y="1615639"/>
                </a:lnTo>
                <a:lnTo>
                  <a:pt x="1841698" y="1632586"/>
                </a:lnTo>
                <a:lnTo>
                  <a:pt x="1796469" y="1642974"/>
                </a:lnTo>
                <a:lnTo>
                  <a:pt x="1749138" y="1646278"/>
                </a:lnTo>
                <a:lnTo>
                  <a:pt x="1705179" y="1642657"/>
                </a:lnTo>
                <a:lnTo>
                  <a:pt x="1662300" y="1632676"/>
                </a:lnTo>
                <a:lnTo>
                  <a:pt x="1621102" y="1616522"/>
                </a:lnTo>
                <a:lnTo>
                  <a:pt x="1582183" y="1594381"/>
                </a:lnTo>
                <a:lnTo>
                  <a:pt x="1565815" y="1641587"/>
                </a:lnTo>
                <a:lnTo>
                  <a:pt x="1544603" y="1685272"/>
                </a:lnTo>
                <a:lnTo>
                  <a:pt x="1518981" y="1725186"/>
                </a:lnTo>
                <a:lnTo>
                  <a:pt x="1489386" y="1761079"/>
                </a:lnTo>
                <a:lnTo>
                  <a:pt x="1456256" y="1792699"/>
                </a:lnTo>
                <a:lnTo>
                  <a:pt x="1420027" y="1819797"/>
                </a:lnTo>
                <a:lnTo>
                  <a:pt x="1381135" y="1842121"/>
                </a:lnTo>
                <a:lnTo>
                  <a:pt x="1340017" y="1859422"/>
                </a:lnTo>
                <a:lnTo>
                  <a:pt x="1297110" y="1871448"/>
                </a:lnTo>
                <a:lnTo>
                  <a:pt x="1252849" y="1877948"/>
                </a:lnTo>
                <a:lnTo>
                  <a:pt x="1207673" y="1878673"/>
                </a:lnTo>
                <a:lnTo>
                  <a:pt x="1162016" y="1873372"/>
                </a:lnTo>
                <a:lnTo>
                  <a:pt x="1116317" y="1861793"/>
                </a:lnTo>
                <a:lnTo>
                  <a:pt x="1068104" y="1842148"/>
                </a:lnTo>
                <a:lnTo>
                  <a:pt x="1023178" y="1815777"/>
                </a:lnTo>
                <a:lnTo>
                  <a:pt x="982124" y="1783146"/>
                </a:lnTo>
                <a:lnTo>
                  <a:pt x="945528" y="1744720"/>
                </a:lnTo>
                <a:lnTo>
                  <a:pt x="913975" y="1700963"/>
                </a:lnTo>
                <a:lnTo>
                  <a:pt x="872789" y="1724395"/>
                </a:lnTo>
                <a:lnTo>
                  <a:pt x="830354" y="1742573"/>
                </a:lnTo>
                <a:lnTo>
                  <a:pt x="787028" y="1755591"/>
                </a:lnTo>
                <a:lnTo>
                  <a:pt x="743168" y="1763547"/>
                </a:lnTo>
                <a:lnTo>
                  <a:pt x="699132" y="1766534"/>
                </a:lnTo>
                <a:lnTo>
                  <a:pt x="655277" y="1764650"/>
                </a:lnTo>
                <a:lnTo>
                  <a:pt x="611961" y="1757989"/>
                </a:lnTo>
                <a:lnTo>
                  <a:pt x="569541" y="1746647"/>
                </a:lnTo>
                <a:lnTo>
                  <a:pt x="528376" y="1730720"/>
                </a:lnTo>
                <a:lnTo>
                  <a:pt x="488823" y="1710303"/>
                </a:lnTo>
                <a:lnTo>
                  <a:pt x="451240" y="1685492"/>
                </a:lnTo>
                <a:lnTo>
                  <a:pt x="415983" y="1656383"/>
                </a:lnTo>
                <a:lnTo>
                  <a:pt x="383411" y="1623071"/>
                </a:lnTo>
                <a:lnTo>
                  <a:pt x="353881" y="1585652"/>
                </a:lnTo>
                <a:lnTo>
                  <a:pt x="327752" y="1544222"/>
                </a:lnTo>
                <a:lnTo>
                  <a:pt x="323236" y="1535966"/>
                </a:lnTo>
                <a:lnTo>
                  <a:pt x="279711" y="1537240"/>
                </a:lnTo>
                <a:lnTo>
                  <a:pt x="237866" y="1530442"/>
                </a:lnTo>
                <a:lnTo>
                  <a:pt x="198456" y="1516210"/>
                </a:lnTo>
                <a:lnTo>
                  <a:pt x="162239" y="1495180"/>
                </a:lnTo>
                <a:lnTo>
                  <a:pt x="129969" y="1467989"/>
                </a:lnTo>
                <a:lnTo>
                  <a:pt x="102403" y="1435274"/>
                </a:lnTo>
                <a:lnTo>
                  <a:pt x="80298" y="1397674"/>
                </a:lnTo>
                <a:lnTo>
                  <a:pt x="64409" y="1355824"/>
                </a:lnTo>
                <a:lnTo>
                  <a:pt x="55493" y="1310363"/>
                </a:lnTo>
                <a:lnTo>
                  <a:pt x="55094" y="1254231"/>
                </a:lnTo>
                <a:lnTo>
                  <a:pt x="65927" y="1199954"/>
                </a:lnTo>
                <a:lnTo>
                  <a:pt x="87412" y="1149415"/>
                </a:lnTo>
                <a:lnTo>
                  <a:pt x="118970" y="1104495"/>
                </a:lnTo>
                <a:lnTo>
                  <a:pt x="83634" y="1077417"/>
                </a:lnTo>
                <a:lnTo>
                  <a:pt x="54177" y="1044951"/>
                </a:lnTo>
                <a:lnTo>
                  <a:pt x="30842" y="1008097"/>
                </a:lnTo>
                <a:lnTo>
                  <a:pt x="13873" y="967853"/>
                </a:lnTo>
                <a:lnTo>
                  <a:pt x="3511" y="925218"/>
                </a:lnTo>
                <a:lnTo>
                  <a:pt x="0" y="881192"/>
                </a:lnTo>
                <a:lnTo>
                  <a:pt x="3582" y="836774"/>
                </a:lnTo>
                <a:lnTo>
                  <a:pt x="14500" y="792963"/>
                </a:lnTo>
                <a:lnTo>
                  <a:pt x="32997" y="750757"/>
                </a:lnTo>
                <a:lnTo>
                  <a:pt x="59560" y="711114"/>
                </a:lnTo>
                <a:lnTo>
                  <a:pt x="92125" y="677947"/>
                </a:lnTo>
                <a:lnTo>
                  <a:pt x="129691" y="651950"/>
                </a:lnTo>
                <a:lnTo>
                  <a:pt x="171253" y="633815"/>
                </a:lnTo>
                <a:lnTo>
                  <a:pt x="215812" y="624236"/>
                </a:lnTo>
                <a:lnTo>
                  <a:pt x="217825" y="618385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12950" y="2259006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367" y="52184"/>
                </a:moveTo>
                <a:lnTo>
                  <a:pt x="100266" y="72496"/>
                </a:lnTo>
                <a:lnTo>
                  <a:pt x="89083" y="89083"/>
                </a:lnTo>
                <a:lnTo>
                  <a:pt x="72496" y="100267"/>
                </a:lnTo>
                <a:lnTo>
                  <a:pt x="52183" y="104368"/>
                </a:lnTo>
                <a:lnTo>
                  <a:pt x="31871" y="100267"/>
                </a:lnTo>
                <a:lnTo>
                  <a:pt x="15284" y="89083"/>
                </a:lnTo>
                <a:lnTo>
                  <a:pt x="4100" y="72496"/>
                </a:lnTo>
                <a:lnTo>
                  <a:pt x="0" y="52184"/>
                </a:lnTo>
                <a:lnTo>
                  <a:pt x="4100" y="31871"/>
                </a:lnTo>
                <a:lnTo>
                  <a:pt x="15284" y="15284"/>
                </a:lnTo>
                <a:lnTo>
                  <a:pt x="31871" y="4100"/>
                </a:lnTo>
                <a:lnTo>
                  <a:pt x="52183" y="0"/>
                </a:lnTo>
                <a:lnTo>
                  <a:pt x="72496" y="4100"/>
                </a:lnTo>
                <a:lnTo>
                  <a:pt x="89083" y="15284"/>
                </a:lnTo>
                <a:lnTo>
                  <a:pt x="100266" y="31871"/>
                </a:lnTo>
                <a:lnTo>
                  <a:pt x="104367" y="52184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7194" y="2144503"/>
            <a:ext cx="208915" cy="208915"/>
          </a:xfrm>
          <a:custGeom>
            <a:avLst/>
            <a:gdLst/>
            <a:ahLst/>
            <a:cxnLst/>
            <a:rect l="l" t="t" r="r" b="b"/>
            <a:pathLst>
              <a:path w="208915" h="208914">
                <a:moveTo>
                  <a:pt x="208740" y="104370"/>
                </a:moveTo>
                <a:lnTo>
                  <a:pt x="200538" y="144995"/>
                </a:lnTo>
                <a:lnTo>
                  <a:pt x="178170" y="178170"/>
                </a:lnTo>
                <a:lnTo>
                  <a:pt x="144995" y="200538"/>
                </a:lnTo>
                <a:lnTo>
                  <a:pt x="104370" y="208740"/>
                </a:lnTo>
                <a:lnTo>
                  <a:pt x="63744" y="200538"/>
                </a:lnTo>
                <a:lnTo>
                  <a:pt x="30569" y="178170"/>
                </a:lnTo>
                <a:lnTo>
                  <a:pt x="8201" y="144995"/>
                </a:lnTo>
                <a:lnTo>
                  <a:pt x="0" y="104370"/>
                </a:lnTo>
                <a:lnTo>
                  <a:pt x="8201" y="63744"/>
                </a:lnTo>
                <a:lnTo>
                  <a:pt x="30569" y="30569"/>
                </a:lnTo>
                <a:lnTo>
                  <a:pt x="63744" y="8201"/>
                </a:lnTo>
                <a:lnTo>
                  <a:pt x="104370" y="0"/>
                </a:lnTo>
                <a:lnTo>
                  <a:pt x="144995" y="8201"/>
                </a:lnTo>
                <a:lnTo>
                  <a:pt x="178170" y="30569"/>
                </a:lnTo>
                <a:lnTo>
                  <a:pt x="200538" y="63744"/>
                </a:lnTo>
                <a:lnTo>
                  <a:pt x="208740" y="10437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2195" y="1933920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90" h="313689">
                <a:moveTo>
                  <a:pt x="313107" y="156553"/>
                </a:moveTo>
                <a:lnTo>
                  <a:pt x="305126" y="206036"/>
                </a:lnTo>
                <a:lnTo>
                  <a:pt x="282901" y="249012"/>
                </a:lnTo>
                <a:lnTo>
                  <a:pt x="249012" y="282901"/>
                </a:lnTo>
                <a:lnTo>
                  <a:pt x="206037" y="305125"/>
                </a:lnTo>
                <a:lnTo>
                  <a:pt x="156553" y="313107"/>
                </a:lnTo>
                <a:lnTo>
                  <a:pt x="107070" y="305125"/>
                </a:lnTo>
                <a:lnTo>
                  <a:pt x="64095" y="282901"/>
                </a:lnTo>
                <a:lnTo>
                  <a:pt x="30205" y="249012"/>
                </a:lnTo>
                <a:lnTo>
                  <a:pt x="7981" y="206036"/>
                </a:lnTo>
                <a:lnTo>
                  <a:pt x="0" y="156553"/>
                </a:lnTo>
                <a:lnTo>
                  <a:pt x="7981" y="107070"/>
                </a:lnTo>
                <a:lnTo>
                  <a:pt x="30205" y="64094"/>
                </a:lnTo>
                <a:lnTo>
                  <a:pt x="64095" y="30205"/>
                </a:lnTo>
                <a:lnTo>
                  <a:pt x="107070" y="7981"/>
                </a:lnTo>
                <a:lnTo>
                  <a:pt x="156553" y="0"/>
                </a:lnTo>
                <a:lnTo>
                  <a:pt x="206037" y="7981"/>
                </a:lnTo>
                <a:lnTo>
                  <a:pt x="249012" y="30205"/>
                </a:lnTo>
                <a:lnTo>
                  <a:pt x="282901" y="64094"/>
                </a:lnTo>
                <a:lnTo>
                  <a:pt x="305126" y="107070"/>
                </a:lnTo>
                <a:lnTo>
                  <a:pt x="313107" y="156553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7415" y="1301417"/>
            <a:ext cx="140335" cy="34925"/>
          </a:xfrm>
          <a:custGeom>
            <a:avLst/>
            <a:gdLst/>
            <a:ahLst/>
            <a:cxnLst/>
            <a:rect l="l" t="t" r="r" b="b"/>
            <a:pathLst>
              <a:path w="140334" h="34925">
                <a:moveTo>
                  <a:pt x="140171" y="34659"/>
                </a:moveTo>
                <a:lnTo>
                  <a:pt x="103586" y="34721"/>
                </a:lnTo>
                <a:lnTo>
                  <a:pt x="67619" y="28864"/>
                </a:lnTo>
                <a:lnTo>
                  <a:pt x="32884" y="17239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9934" y="1715372"/>
            <a:ext cx="61594" cy="17145"/>
          </a:xfrm>
          <a:custGeom>
            <a:avLst/>
            <a:gdLst/>
            <a:ahLst/>
            <a:cxnLst/>
            <a:rect l="l" t="t" r="r" b="b"/>
            <a:pathLst>
              <a:path w="61595" h="17144">
                <a:moveTo>
                  <a:pt x="61328" y="0"/>
                </a:moveTo>
                <a:lnTo>
                  <a:pt x="46404" y="5755"/>
                </a:lnTo>
                <a:lnTo>
                  <a:pt x="31176" y="10447"/>
                </a:lnTo>
                <a:lnTo>
                  <a:pt x="15691" y="14062"/>
                </a:lnTo>
                <a:lnTo>
                  <a:pt x="0" y="1658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2766" y="1821958"/>
            <a:ext cx="37465" cy="76200"/>
          </a:xfrm>
          <a:custGeom>
            <a:avLst/>
            <a:gdLst/>
            <a:ahLst/>
            <a:cxnLst/>
            <a:rect l="l" t="t" r="r" b="b"/>
            <a:pathLst>
              <a:path w="37465" h="76200">
                <a:moveTo>
                  <a:pt x="36952" y="75669"/>
                </a:moveTo>
                <a:lnTo>
                  <a:pt x="26310" y="57566"/>
                </a:lnTo>
                <a:lnTo>
                  <a:pt x="16591" y="38893"/>
                </a:lnTo>
                <a:lnTo>
                  <a:pt x="7814" y="19691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48304" y="1708936"/>
            <a:ext cx="15240" cy="83185"/>
          </a:xfrm>
          <a:custGeom>
            <a:avLst/>
            <a:gdLst/>
            <a:ahLst/>
            <a:cxnLst/>
            <a:rect l="l" t="t" r="r" b="b"/>
            <a:pathLst>
              <a:path w="15240" h="83185">
                <a:moveTo>
                  <a:pt x="14755" y="0"/>
                </a:moveTo>
                <a:lnTo>
                  <a:pt x="12604" y="21048"/>
                </a:lnTo>
                <a:lnTo>
                  <a:pt x="9423" y="41932"/>
                </a:lnTo>
                <a:lnTo>
                  <a:pt x="5219" y="62606"/>
                </a:lnTo>
                <a:lnTo>
                  <a:pt x="0" y="8302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56450" y="1195917"/>
            <a:ext cx="180340" cy="310515"/>
          </a:xfrm>
          <a:custGeom>
            <a:avLst/>
            <a:gdLst/>
            <a:ahLst/>
            <a:cxnLst/>
            <a:rect l="l" t="t" r="r" b="b"/>
            <a:pathLst>
              <a:path w="180340" h="310515">
                <a:moveTo>
                  <a:pt x="0" y="0"/>
                </a:moveTo>
                <a:lnTo>
                  <a:pt x="39615" y="24503"/>
                </a:lnTo>
                <a:lnTo>
                  <a:pt x="75043" y="54304"/>
                </a:lnTo>
                <a:lnTo>
                  <a:pt x="105930" y="88793"/>
                </a:lnTo>
                <a:lnTo>
                  <a:pt x="131923" y="127364"/>
                </a:lnTo>
                <a:lnTo>
                  <a:pt x="152671" y="169409"/>
                </a:lnTo>
                <a:lnTo>
                  <a:pt x="167821" y="214319"/>
                </a:lnTo>
                <a:lnTo>
                  <a:pt x="177021" y="261489"/>
                </a:lnTo>
                <a:lnTo>
                  <a:pt x="179919" y="31030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00704" y="865414"/>
            <a:ext cx="80645" cy="116839"/>
          </a:xfrm>
          <a:custGeom>
            <a:avLst/>
            <a:gdLst/>
            <a:ahLst/>
            <a:cxnLst/>
            <a:rect l="l" t="t" r="r" b="b"/>
            <a:pathLst>
              <a:path w="80645" h="116840">
                <a:moveTo>
                  <a:pt x="80114" y="0"/>
                </a:moveTo>
                <a:lnTo>
                  <a:pt x="64902" y="32672"/>
                </a:lnTo>
                <a:lnTo>
                  <a:pt x="46345" y="63152"/>
                </a:lnTo>
                <a:lnTo>
                  <a:pt x="24644" y="91144"/>
                </a:lnTo>
                <a:lnTo>
                  <a:pt x="0" y="11635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88583" y="433673"/>
            <a:ext cx="4445" cy="55244"/>
          </a:xfrm>
          <a:custGeom>
            <a:avLst/>
            <a:gdLst/>
            <a:ahLst/>
            <a:cxnLst/>
            <a:rect l="l" t="t" r="r" b="b"/>
            <a:pathLst>
              <a:path w="4445" h="55245">
                <a:moveTo>
                  <a:pt x="0" y="0"/>
                </a:moveTo>
                <a:lnTo>
                  <a:pt x="1987" y="13644"/>
                </a:lnTo>
                <a:lnTo>
                  <a:pt x="3355" y="27367"/>
                </a:lnTo>
                <a:lnTo>
                  <a:pt x="4103" y="41145"/>
                </a:lnTo>
                <a:lnTo>
                  <a:pt x="4230" y="5495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76948" y="299492"/>
            <a:ext cx="41275" cy="70485"/>
          </a:xfrm>
          <a:custGeom>
            <a:avLst/>
            <a:gdLst/>
            <a:ahLst/>
            <a:cxnLst/>
            <a:rect l="l" t="t" r="r" b="b"/>
            <a:pathLst>
              <a:path w="41275" h="70485">
                <a:moveTo>
                  <a:pt x="0" y="70081"/>
                </a:moveTo>
                <a:lnTo>
                  <a:pt x="8456" y="51406"/>
                </a:lnTo>
                <a:lnTo>
                  <a:pt x="18142" y="33455"/>
                </a:lnTo>
                <a:lnTo>
                  <a:pt x="29017" y="16296"/>
                </a:lnTo>
                <a:lnTo>
                  <a:pt x="41041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93085" y="342531"/>
            <a:ext cx="20320" cy="60960"/>
          </a:xfrm>
          <a:custGeom>
            <a:avLst/>
            <a:gdLst/>
            <a:ahLst/>
            <a:cxnLst/>
            <a:rect l="l" t="t" r="r" b="b"/>
            <a:pathLst>
              <a:path w="20320" h="60960">
                <a:moveTo>
                  <a:pt x="0" y="60440"/>
                </a:moveTo>
                <a:lnTo>
                  <a:pt x="3645" y="44855"/>
                </a:lnTo>
                <a:lnTo>
                  <a:pt x="8182" y="29558"/>
                </a:lnTo>
                <a:lnTo>
                  <a:pt x="13598" y="14591"/>
                </a:lnTo>
                <a:lnTo>
                  <a:pt x="19878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42597" y="423497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0" y="0"/>
                </a:moveTo>
                <a:lnTo>
                  <a:pt x="19206" y="12887"/>
                </a:lnTo>
                <a:lnTo>
                  <a:pt x="37629" y="26982"/>
                </a:lnTo>
                <a:lnTo>
                  <a:pt x="55220" y="42246"/>
                </a:lnTo>
                <a:lnTo>
                  <a:pt x="71929" y="58637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3714" y="822638"/>
            <a:ext cx="12700" cy="62230"/>
          </a:xfrm>
          <a:custGeom>
            <a:avLst/>
            <a:gdLst/>
            <a:ahLst/>
            <a:cxnLst/>
            <a:rect l="l" t="t" r="r" b="b"/>
            <a:pathLst>
              <a:path w="12700" h="62230">
                <a:moveTo>
                  <a:pt x="12552" y="61693"/>
                </a:moveTo>
                <a:lnTo>
                  <a:pt x="8560" y="46478"/>
                </a:lnTo>
                <a:lnTo>
                  <a:pt x="5135" y="31112"/>
                </a:lnTo>
                <a:lnTo>
                  <a:pt x="2280" y="15613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8193793" y="515233"/>
            <a:ext cx="1169035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1765" algn="just">
              <a:lnSpc>
                <a:spcPct val="100800"/>
              </a:lnSpc>
            </a:pPr>
            <a:r>
              <a:rPr sz="2400" b="0" dirty="0">
                <a:latin typeface="Calibri"/>
                <a:cs typeface="Calibri"/>
              </a:rPr>
              <a:t>Think -  </a:t>
            </a:r>
            <a:r>
              <a:rPr sz="2400" b="1" spc="-10" dirty="0">
                <a:latin typeface="Calibri"/>
                <a:cs typeface="Calibri"/>
              </a:rPr>
              <a:t>Process  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ign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43026" y="6339840"/>
            <a:ext cx="288734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*Other CHANGE, </a:t>
            </a:r>
            <a:r>
              <a:rPr sz="1800" dirty="0">
                <a:latin typeface="Calibri"/>
                <a:cs typeface="Calibri"/>
              </a:rPr>
              <a:t>upon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request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spc="-10" dirty="0">
                <a:latin typeface="Calibri"/>
                <a:cs typeface="Calibri"/>
              </a:rPr>
              <a:t>Increase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144" y="1066797"/>
            <a:ext cx="5750560" cy="257175"/>
          </a:xfrm>
          <a:custGeom>
            <a:avLst/>
            <a:gdLst/>
            <a:ahLst/>
            <a:cxnLst/>
            <a:rect l="l" t="t" r="r" b="b"/>
            <a:pathLst>
              <a:path w="5750560" h="257175">
                <a:moveTo>
                  <a:pt x="0" y="256906"/>
                </a:moveTo>
                <a:lnTo>
                  <a:pt x="5750563" y="256906"/>
                </a:lnTo>
                <a:lnTo>
                  <a:pt x="5750563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4708" y="1066797"/>
            <a:ext cx="2386330" cy="257175"/>
          </a:xfrm>
          <a:custGeom>
            <a:avLst/>
            <a:gdLst/>
            <a:ahLst/>
            <a:cxnLst/>
            <a:rect l="l" t="t" r="r" b="b"/>
            <a:pathLst>
              <a:path w="2386329" h="257175">
                <a:moveTo>
                  <a:pt x="0" y="256906"/>
                </a:moveTo>
                <a:lnTo>
                  <a:pt x="2386148" y="256906"/>
                </a:lnTo>
                <a:lnTo>
                  <a:pt x="2386148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857" y="1066797"/>
            <a:ext cx="1497965" cy="257175"/>
          </a:xfrm>
          <a:custGeom>
            <a:avLst/>
            <a:gdLst/>
            <a:ahLst/>
            <a:cxnLst/>
            <a:rect l="l" t="t" r="r" b="b"/>
            <a:pathLst>
              <a:path w="1497965" h="257175">
                <a:moveTo>
                  <a:pt x="0" y="256906"/>
                </a:moveTo>
                <a:lnTo>
                  <a:pt x="1497871" y="256906"/>
                </a:lnTo>
                <a:lnTo>
                  <a:pt x="1497871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88729" y="1066797"/>
            <a:ext cx="1856739" cy="257175"/>
          </a:xfrm>
          <a:custGeom>
            <a:avLst/>
            <a:gdLst/>
            <a:ahLst/>
            <a:cxnLst/>
            <a:rect l="l" t="t" r="r" b="b"/>
            <a:pathLst>
              <a:path w="1856740" h="257175">
                <a:moveTo>
                  <a:pt x="0" y="256906"/>
                </a:moveTo>
                <a:lnTo>
                  <a:pt x="1856375" y="256906"/>
                </a:lnTo>
                <a:lnTo>
                  <a:pt x="185637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144" y="1323703"/>
            <a:ext cx="5750560" cy="518159"/>
          </a:xfrm>
          <a:custGeom>
            <a:avLst/>
            <a:gdLst/>
            <a:ahLst/>
            <a:cxnLst/>
            <a:rect l="l" t="t" r="r" b="b"/>
            <a:pathLst>
              <a:path w="5750560" h="518160">
                <a:moveTo>
                  <a:pt x="0" y="518160"/>
                </a:moveTo>
                <a:lnTo>
                  <a:pt x="5750563" y="518160"/>
                </a:lnTo>
                <a:lnTo>
                  <a:pt x="5750563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708" y="1323703"/>
            <a:ext cx="2386330" cy="518159"/>
          </a:xfrm>
          <a:custGeom>
            <a:avLst/>
            <a:gdLst/>
            <a:ahLst/>
            <a:cxnLst/>
            <a:rect l="l" t="t" r="r" b="b"/>
            <a:pathLst>
              <a:path w="2386329" h="518160">
                <a:moveTo>
                  <a:pt x="0" y="518160"/>
                </a:moveTo>
                <a:lnTo>
                  <a:pt x="2386148" y="518160"/>
                </a:lnTo>
                <a:lnTo>
                  <a:pt x="2386148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857" y="1323703"/>
            <a:ext cx="1497965" cy="518159"/>
          </a:xfrm>
          <a:custGeom>
            <a:avLst/>
            <a:gdLst/>
            <a:ahLst/>
            <a:cxnLst/>
            <a:rect l="l" t="t" r="r" b="b"/>
            <a:pathLst>
              <a:path w="1497965" h="518160">
                <a:moveTo>
                  <a:pt x="0" y="518160"/>
                </a:moveTo>
                <a:lnTo>
                  <a:pt x="1497871" y="518160"/>
                </a:lnTo>
                <a:lnTo>
                  <a:pt x="1497871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88729" y="1323703"/>
            <a:ext cx="1856739" cy="518159"/>
          </a:xfrm>
          <a:custGeom>
            <a:avLst/>
            <a:gdLst/>
            <a:ahLst/>
            <a:cxnLst/>
            <a:rect l="l" t="t" r="r" b="b"/>
            <a:pathLst>
              <a:path w="1856740" h="518160">
                <a:moveTo>
                  <a:pt x="0" y="518160"/>
                </a:moveTo>
                <a:lnTo>
                  <a:pt x="1856375" y="518160"/>
                </a:lnTo>
                <a:lnTo>
                  <a:pt x="185637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4709" y="1060447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5">
                <a:moveTo>
                  <a:pt x="0" y="53868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0857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88729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794" y="1323703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14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510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794" y="1066797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9048" y="1841863"/>
            <a:ext cx="5382895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4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94" y="1841863"/>
            <a:ext cx="4664075" cy="0"/>
          </a:xfrm>
          <a:custGeom>
            <a:avLst/>
            <a:gdLst/>
            <a:ahLst/>
            <a:cxnLst/>
            <a:rect l="l" t="t" r="r" b="b"/>
            <a:pathLst>
              <a:path w="4664075">
                <a:moveTo>
                  <a:pt x="0" y="0"/>
                </a:moveTo>
                <a:lnTo>
                  <a:pt x="46639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0024" y="1053591"/>
            <a:ext cx="101574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62625" algn="l"/>
                <a:tab pos="8148955" algn="l"/>
                <a:tab pos="9646920" algn="l"/>
              </a:tabLst>
            </a:pP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scr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ou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 f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rs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 n</a:t>
            </a:r>
            <a:r>
              <a:rPr sz="1400" b="1" spc="-30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x</a:t>
            </a:r>
            <a:r>
              <a:rPr sz="1400" b="1" dirty="0">
                <a:latin typeface="Calibri"/>
                <a:cs typeface="Calibri"/>
              </a:rPr>
              <a:t>t)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 o</a:t>
            </a:r>
            <a:r>
              <a:rPr sz="1400" b="1" dirty="0">
                <a:latin typeface="Calibri"/>
                <a:cs typeface="Calibri"/>
              </a:rPr>
              <a:t>f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han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pon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5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he</a:t>
            </a:r>
            <a:r>
              <a:rPr sz="1400" b="1" dirty="0">
                <a:latin typeface="Calibri"/>
                <a:cs typeface="Calibri"/>
              </a:rPr>
              <a:t>n	</a:t>
            </a: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884" y="1355344"/>
            <a:ext cx="63836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62625" algn="l"/>
              </a:tabLst>
            </a:pPr>
            <a:r>
              <a:rPr sz="1400" spc="-5" dirty="0">
                <a:latin typeface="Calibri"/>
                <a:cs typeface="Calibri"/>
              </a:rPr>
              <a:t>Reminding clients of appointments </a:t>
            </a:r>
            <a:r>
              <a:rPr sz="1400" dirty="0">
                <a:latin typeface="Calibri"/>
                <a:cs typeface="Calibri"/>
              </a:rPr>
              <a:t>using </a:t>
            </a:r>
            <a:r>
              <a:rPr sz="1400" spc="-5" dirty="0">
                <a:latin typeface="Calibri"/>
                <a:cs typeface="Calibri"/>
              </a:rPr>
              <a:t>SMS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viral load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collection	Clinician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5435" y="2107465"/>
            <a:ext cx="4666615" cy="227965"/>
          </a:xfrm>
          <a:custGeom>
            <a:avLst/>
            <a:gdLst/>
            <a:ahLst/>
            <a:cxnLst/>
            <a:rect l="l" t="t" r="r" b="b"/>
            <a:pathLst>
              <a:path w="4666615" h="227964">
                <a:moveTo>
                  <a:pt x="0" y="227873"/>
                </a:moveTo>
                <a:lnTo>
                  <a:pt x="4666349" y="227873"/>
                </a:lnTo>
                <a:lnTo>
                  <a:pt x="466634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9048" y="2107465"/>
            <a:ext cx="2013585" cy="227965"/>
          </a:xfrm>
          <a:custGeom>
            <a:avLst/>
            <a:gdLst/>
            <a:ahLst/>
            <a:cxnLst/>
            <a:rect l="l" t="t" r="r" b="b"/>
            <a:pathLst>
              <a:path w="2013584" h="227964">
                <a:moveTo>
                  <a:pt x="0" y="227873"/>
                </a:moveTo>
                <a:lnTo>
                  <a:pt x="2013101" y="227873"/>
                </a:lnTo>
                <a:lnTo>
                  <a:pt x="2013101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82148" y="2107465"/>
            <a:ext cx="1497965" cy="227965"/>
          </a:xfrm>
          <a:custGeom>
            <a:avLst/>
            <a:gdLst/>
            <a:ahLst/>
            <a:cxnLst/>
            <a:rect l="l" t="t" r="r" b="b"/>
            <a:pathLst>
              <a:path w="1497965" h="227964">
                <a:moveTo>
                  <a:pt x="0" y="227873"/>
                </a:moveTo>
                <a:lnTo>
                  <a:pt x="1497869" y="227873"/>
                </a:lnTo>
                <a:lnTo>
                  <a:pt x="149786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0017" y="2107465"/>
            <a:ext cx="1856739" cy="227965"/>
          </a:xfrm>
          <a:custGeom>
            <a:avLst/>
            <a:gdLst/>
            <a:ahLst/>
            <a:cxnLst/>
            <a:rect l="l" t="t" r="r" b="b"/>
            <a:pathLst>
              <a:path w="1856740" h="227964">
                <a:moveTo>
                  <a:pt x="0" y="227873"/>
                </a:moveTo>
                <a:lnTo>
                  <a:pt x="1856375" y="227873"/>
                </a:lnTo>
                <a:lnTo>
                  <a:pt x="1856375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5435" y="2335339"/>
            <a:ext cx="5777230" cy="370840"/>
          </a:xfrm>
          <a:custGeom>
            <a:avLst/>
            <a:gdLst/>
            <a:ahLst/>
            <a:cxnLst/>
            <a:rect l="l" t="t" r="r" b="b"/>
            <a:pathLst>
              <a:path w="5777230" h="370839">
                <a:moveTo>
                  <a:pt x="0" y="370839"/>
                </a:moveTo>
                <a:lnTo>
                  <a:pt x="5776690" y="370839"/>
                </a:lnTo>
                <a:lnTo>
                  <a:pt x="577669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2126" y="2335339"/>
            <a:ext cx="2360295" cy="370840"/>
          </a:xfrm>
          <a:custGeom>
            <a:avLst/>
            <a:gdLst/>
            <a:ahLst/>
            <a:cxnLst/>
            <a:rect l="l" t="t" r="r" b="b"/>
            <a:pathLst>
              <a:path w="2360295" h="370839">
                <a:moveTo>
                  <a:pt x="0" y="370839"/>
                </a:moveTo>
                <a:lnTo>
                  <a:pt x="2360023" y="370839"/>
                </a:lnTo>
                <a:lnTo>
                  <a:pt x="236002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2148" y="2335339"/>
            <a:ext cx="1497965" cy="370840"/>
          </a:xfrm>
          <a:custGeom>
            <a:avLst/>
            <a:gdLst/>
            <a:ahLst/>
            <a:cxnLst/>
            <a:rect l="l" t="t" r="r" b="b"/>
            <a:pathLst>
              <a:path w="1497965" h="370839">
                <a:moveTo>
                  <a:pt x="0" y="370839"/>
                </a:moveTo>
                <a:lnTo>
                  <a:pt x="1497869" y="370839"/>
                </a:lnTo>
                <a:lnTo>
                  <a:pt x="1497869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0017" y="2335339"/>
            <a:ext cx="1856739" cy="370840"/>
          </a:xfrm>
          <a:custGeom>
            <a:avLst/>
            <a:gdLst/>
            <a:ahLst/>
            <a:cxnLst/>
            <a:rect l="l" t="t" r="r" b="b"/>
            <a:pathLst>
              <a:path w="1856740" h="370839">
                <a:moveTo>
                  <a:pt x="0" y="370839"/>
                </a:moveTo>
                <a:lnTo>
                  <a:pt x="1856375" y="370839"/>
                </a:lnTo>
                <a:lnTo>
                  <a:pt x="185637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2126" y="2374197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33833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82148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80019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69048" y="2335340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085" y="2335340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5435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36394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9048" y="2107465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085" y="2107465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9085" y="2706179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1315" y="2096008"/>
            <a:ext cx="365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List </a:t>
            </a:r>
            <a:r>
              <a:rPr sz="1400" b="1" spc="-5" dirty="0">
                <a:latin typeface="Calibri"/>
                <a:cs typeface="Calibri"/>
              </a:rPr>
              <a:t>the tasks </a:t>
            </a:r>
            <a:r>
              <a:rPr sz="1400" b="1" spc="-10" dirty="0">
                <a:latin typeface="Calibri"/>
                <a:cs typeface="Calibri"/>
              </a:rPr>
              <a:t>needed </a:t>
            </a:r>
            <a:r>
              <a:rPr sz="1400" b="1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set up </a:t>
            </a:r>
            <a:r>
              <a:rPr sz="1400" b="1" dirty="0">
                <a:latin typeface="Calibri"/>
                <a:cs typeface="Calibri"/>
              </a:rPr>
              <a:t>this </a:t>
            </a:r>
            <a:r>
              <a:rPr sz="1400" b="1" spc="-5" dirty="0">
                <a:latin typeface="Calibri"/>
                <a:cs typeface="Calibri"/>
              </a:rPr>
              <a:t>test of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11784" y="1599131"/>
            <a:ext cx="149288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91894" y="2096008"/>
            <a:ext cx="11080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4175" y="2367279"/>
            <a:ext cx="40100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 </a:t>
            </a:r>
            <a:r>
              <a:rPr sz="1400" spc="-5" dirty="0">
                <a:latin typeface="Calibri"/>
                <a:cs typeface="Calibri"/>
              </a:rPr>
              <a:t>Print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appointments list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clients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EPMS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00866" y="2367279"/>
            <a:ext cx="489584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38028" y="1352356"/>
            <a:ext cx="2168525" cy="125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 marR="5080">
              <a:lnSpc>
                <a:spcPct val="101400"/>
              </a:lnSpc>
              <a:tabLst>
                <a:tab pos="1541780" algn="l"/>
              </a:tabLst>
            </a:pP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 week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before	</a:t>
            </a:r>
            <a:r>
              <a:rPr sz="1400" spc="-20" dirty="0">
                <a:latin typeface="Calibri"/>
                <a:cs typeface="Calibri"/>
              </a:rPr>
              <a:t>At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faciliy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appointment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10030" algn="l"/>
              </a:tabLst>
            </a:pP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5" dirty="0">
                <a:latin typeface="Calibri"/>
                <a:cs typeface="Calibri"/>
              </a:rPr>
              <a:t> When	Where</a:t>
            </a:r>
            <a:endParaRPr sz="14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450"/>
              </a:spcBef>
              <a:tabLst>
                <a:tab pos="1532890" algn="l"/>
              </a:tabLst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5" dirty="0">
                <a:latin typeface="Calibri"/>
                <a:cs typeface="Calibri"/>
              </a:rPr>
              <a:t> Monthly	</a:t>
            </a:r>
            <a:r>
              <a:rPr sz="1400" dirty="0">
                <a:latin typeface="Calibri"/>
                <a:cs typeface="Calibri"/>
              </a:rPr>
              <a:t>Clinic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365214" y="2796198"/>
          <a:ext cx="11483975" cy="60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4" y="0"/>
                </a:lnTo>
                <a:lnTo>
                  <a:pt x="1457264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90350" y="1599131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53170" y="1744457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209969" y="1700784"/>
            <a:ext cx="10617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22567" y="1965959"/>
            <a:ext cx="6362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8946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900">
              <a:latin typeface="Times New Roman"/>
              <a:cs typeface="Times New Roman"/>
            </a:endParaRPr>
          </a:p>
          <a:p>
            <a:pPr marL="2611120" marR="2599690" indent="1905" algn="ctr">
              <a:lnSpc>
                <a:spcPct val="90200"/>
              </a:lnSpc>
            </a:pPr>
            <a:r>
              <a:rPr sz="5400" b="0" spc="-25" dirty="0">
                <a:latin typeface="Calibri Light"/>
                <a:cs typeface="Calibri Light"/>
              </a:rPr>
              <a:t>Request: </a:t>
            </a:r>
            <a:r>
              <a:rPr sz="5400" b="0" spc="-5" dirty="0">
                <a:latin typeface="Calibri Light"/>
                <a:cs typeface="Calibri Light"/>
              </a:rPr>
              <a:t>Include  </a:t>
            </a:r>
            <a:r>
              <a:rPr sz="5400" b="0" spc="-20" dirty="0">
                <a:latin typeface="Calibri Light"/>
                <a:cs typeface="Calibri Light"/>
              </a:rPr>
              <a:t>Introductions </a:t>
            </a:r>
            <a:r>
              <a:rPr sz="5400" b="0" spc="-5" dirty="0">
                <a:latin typeface="Calibri Light"/>
                <a:cs typeface="Calibri Light"/>
              </a:rPr>
              <a:t>in the </a:t>
            </a:r>
            <a:r>
              <a:rPr sz="5400" b="0" spc="-20" dirty="0">
                <a:latin typeface="Calibri Light"/>
                <a:cs typeface="Calibri Light"/>
              </a:rPr>
              <a:t>LARC  </a:t>
            </a:r>
            <a:r>
              <a:rPr sz="5400" b="0" spc="-45" dirty="0">
                <a:latin typeface="Calibri Light"/>
                <a:cs typeface="Calibri Light"/>
              </a:rPr>
              <a:t>Webinars</a:t>
            </a:r>
            <a:endParaRPr sz="5400">
              <a:latin typeface="Calibri Light"/>
              <a:cs typeface="Calibri Light"/>
            </a:endParaRPr>
          </a:p>
          <a:p>
            <a:pPr marL="1905" algn="ctr">
              <a:lnSpc>
                <a:spcPct val="100000"/>
              </a:lnSpc>
              <a:spcBef>
                <a:spcPts val="1135"/>
              </a:spcBef>
            </a:pPr>
            <a:r>
              <a:rPr sz="2200" spc="-15" dirty="0">
                <a:latin typeface="Calibri"/>
                <a:cs typeface="Calibri"/>
              </a:rPr>
              <a:t>Why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spc="-20" dirty="0">
                <a:latin typeface="Calibri"/>
                <a:cs typeface="Calibri"/>
              </a:rPr>
              <a:t>make </a:t>
            </a: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PDSA?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20" y="1008888"/>
            <a:ext cx="1737360" cy="173736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8610" y="3085976"/>
            <a:ext cx="6995159" cy="273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0200"/>
              </a:lnSpc>
            </a:pPr>
            <a:r>
              <a:rPr sz="5400" b="0" spc="-25" dirty="0">
                <a:latin typeface="Calibri Light"/>
                <a:cs typeface="Calibri Light"/>
              </a:rPr>
              <a:t>Request: </a:t>
            </a:r>
            <a:r>
              <a:rPr sz="5400" b="0" spc="-5" dirty="0">
                <a:latin typeface="Calibri Light"/>
                <a:cs typeface="Calibri Light"/>
              </a:rPr>
              <a:t>Include  </a:t>
            </a:r>
            <a:r>
              <a:rPr sz="5400" b="0" spc="-20" dirty="0">
                <a:latin typeface="Calibri Light"/>
                <a:cs typeface="Calibri Light"/>
              </a:rPr>
              <a:t>Introductions </a:t>
            </a:r>
            <a:r>
              <a:rPr sz="5400" b="0" spc="-5" dirty="0">
                <a:latin typeface="Calibri Light"/>
                <a:cs typeface="Calibri Light"/>
              </a:rPr>
              <a:t>in the </a:t>
            </a:r>
            <a:r>
              <a:rPr sz="5400" b="0" spc="-20" dirty="0">
                <a:latin typeface="Calibri Light"/>
                <a:cs typeface="Calibri Light"/>
              </a:rPr>
              <a:t>LARC  </a:t>
            </a:r>
            <a:r>
              <a:rPr sz="5400" b="0" spc="-45" dirty="0">
                <a:latin typeface="Calibri Light"/>
                <a:cs typeface="Calibri Light"/>
              </a:rPr>
              <a:t>Webinars</a:t>
            </a:r>
            <a:endParaRPr sz="5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135"/>
              </a:spcBef>
            </a:pPr>
            <a:r>
              <a:rPr sz="2200" spc="-15" dirty="0">
                <a:latin typeface="Calibri"/>
                <a:cs typeface="Calibri"/>
              </a:rPr>
              <a:t>Why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spc="-20" dirty="0">
                <a:latin typeface="Calibri"/>
                <a:cs typeface="Calibri"/>
              </a:rPr>
              <a:t>make </a:t>
            </a: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PDSA?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103120" cy="6858000"/>
          </a:xfrm>
          <a:custGeom>
            <a:avLst/>
            <a:gdLst/>
            <a:ahLst/>
            <a:cxnLst/>
            <a:rect l="l" t="t" r="r" b="b"/>
            <a:pathLst>
              <a:path w="2103120" h="6858000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5879" y="917129"/>
            <a:ext cx="1920239" cy="1920239"/>
          </a:xfrm>
          <a:custGeom>
            <a:avLst/>
            <a:gdLst/>
            <a:ahLst/>
            <a:cxnLst/>
            <a:rect l="l" t="t" r="r" b="b"/>
            <a:pathLst>
              <a:path w="1920240" h="1920239">
                <a:moveTo>
                  <a:pt x="960120" y="0"/>
                </a:moveTo>
                <a:lnTo>
                  <a:pt x="912200" y="1175"/>
                </a:lnTo>
                <a:lnTo>
                  <a:pt x="864888" y="4663"/>
                </a:lnTo>
                <a:lnTo>
                  <a:pt x="818240" y="10410"/>
                </a:lnTo>
                <a:lnTo>
                  <a:pt x="772310" y="18360"/>
                </a:lnTo>
                <a:lnTo>
                  <a:pt x="727153" y="28458"/>
                </a:lnTo>
                <a:lnTo>
                  <a:pt x="682824" y="40650"/>
                </a:lnTo>
                <a:lnTo>
                  <a:pt x="639379" y="54880"/>
                </a:lnTo>
                <a:lnTo>
                  <a:pt x="596871" y="71094"/>
                </a:lnTo>
                <a:lnTo>
                  <a:pt x="555357" y="89236"/>
                </a:lnTo>
                <a:lnTo>
                  <a:pt x="514891" y="109251"/>
                </a:lnTo>
                <a:lnTo>
                  <a:pt x="475529" y="131084"/>
                </a:lnTo>
                <a:lnTo>
                  <a:pt x="437324" y="154681"/>
                </a:lnTo>
                <a:lnTo>
                  <a:pt x="400333" y="179986"/>
                </a:lnTo>
                <a:lnTo>
                  <a:pt x="364610" y="206944"/>
                </a:lnTo>
                <a:lnTo>
                  <a:pt x="330210" y="235501"/>
                </a:lnTo>
                <a:lnTo>
                  <a:pt x="297189" y="265601"/>
                </a:lnTo>
                <a:lnTo>
                  <a:pt x="265601" y="297189"/>
                </a:lnTo>
                <a:lnTo>
                  <a:pt x="235501" y="330210"/>
                </a:lnTo>
                <a:lnTo>
                  <a:pt x="206944" y="364610"/>
                </a:lnTo>
                <a:lnTo>
                  <a:pt x="179986" y="400333"/>
                </a:lnTo>
                <a:lnTo>
                  <a:pt x="154681" y="437324"/>
                </a:lnTo>
                <a:lnTo>
                  <a:pt x="131084" y="475529"/>
                </a:lnTo>
                <a:lnTo>
                  <a:pt x="109251" y="514891"/>
                </a:lnTo>
                <a:lnTo>
                  <a:pt x="89236" y="555357"/>
                </a:lnTo>
                <a:lnTo>
                  <a:pt x="71094" y="596871"/>
                </a:lnTo>
                <a:lnTo>
                  <a:pt x="54880" y="639379"/>
                </a:lnTo>
                <a:lnTo>
                  <a:pt x="40650" y="682824"/>
                </a:lnTo>
                <a:lnTo>
                  <a:pt x="28458" y="727153"/>
                </a:lnTo>
                <a:lnTo>
                  <a:pt x="18360" y="772310"/>
                </a:lnTo>
                <a:lnTo>
                  <a:pt x="10410" y="818240"/>
                </a:lnTo>
                <a:lnTo>
                  <a:pt x="4663" y="864888"/>
                </a:lnTo>
                <a:lnTo>
                  <a:pt x="1175" y="912200"/>
                </a:lnTo>
                <a:lnTo>
                  <a:pt x="0" y="960120"/>
                </a:lnTo>
                <a:lnTo>
                  <a:pt x="1175" y="1008039"/>
                </a:lnTo>
                <a:lnTo>
                  <a:pt x="4663" y="1055351"/>
                </a:lnTo>
                <a:lnTo>
                  <a:pt x="10410" y="1101999"/>
                </a:lnTo>
                <a:lnTo>
                  <a:pt x="18360" y="1147929"/>
                </a:lnTo>
                <a:lnTo>
                  <a:pt x="28458" y="1193086"/>
                </a:lnTo>
                <a:lnTo>
                  <a:pt x="40650" y="1237415"/>
                </a:lnTo>
                <a:lnTo>
                  <a:pt x="54880" y="1280860"/>
                </a:lnTo>
                <a:lnTo>
                  <a:pt x="71094" y="1323368"/>
                </a:lnTo>
                <a:lnTo>
                  <a:pt x="89236" y="1364882"/>
                </a:lnTo>
                <a:lnTo>
                  <a:pt x="109251" y="1405348"/>
                </a:lnTo>
                <a:lnTo>
                  <a:pt x="131084" y="1444710"/>
                </a:lnTo>
                <a:lnTo>
                  <a:pt x="154681" y="1482915"/>
                </a:lnTo>
                <a:lnTo>
                  <a:pt x="179986" y="1519906"/>
                </a:lnTo>
                <a:lnTo>
                  <a:pt x="206944" y="1555629"/>
                </a:lnTo>
                <a:lnTo>
                  <a:pt x="235501" y="1590029"/>
                </a:lnTo>
                <a:lnTo>
                  <a:pt x="265601" y="1623050"/>
                </a:lnTo>
                <a:lnTo>
                  <a:pt x="297189" y="1654638"/>
                </a:lnTo>
                <a:lnTo>
                  <a:pt x="330210" y="1684738"/>
                </a:lnTo>
                <a:lnTo>
                  <a:pt x="364610" y="1713295"/>
                </a:lnTo>
                <a:lnTo>
                  <a:pt x="400333" y="1740253"/>
                </a:lnTo>
                <a:lnTo>
                  <a:pt x="437324" y="1765558"/>
                </a:lnTo>
                <a:lnTo>
                  <a:pt x="475529" y="1789155"/>
                </a:lnTo>
                <a:lnTo>
                  <a:pt x="514891" y="1810988"/>
                </a:lnTo>
                <a:lnTo>
                  <a:pt x="555357" y="1831003"/>
                </a:lnTo>
                <a:lnTo>
                  <a:pt x="596871" y="1849145"/>
                </a:lnTo>
                <a:lnTo>
                  <a:pt x="639379" y="1865359"/>
                </a:lnTo>
                <a:lnTo>
                  <a:pt x="682824" y="1879589"/>
                </a:lnTo>
                <a:lnTo>
                  <a:pt x="727153" y="1891781"/>
                </a:lnTo>
                <a:lnTo>
                  <a:pt x="772310" y="1901879"/>
                </a:lnTo>
                <a:lnTo>
                  <a:pt x="818240" y="1909829"/>
                </a:lnTo>
                <a:lnTo>
                  <a:pt x="864888" y="1915576"/>
                </a:lnTo>
                <a:lnTo>
                  <a:pt x="912200" y="1919064"/>
                </a:lnTo>
                <a:lnTo>
                  <a:pt x="960120" y="1920239"/>
                </a:lnTo>
                <a:lnTo>
                  <a:pt x="1008039" y="1919064"/>
                </a:lnTo>
                <a:lnTo>
                  <a:pt x="1055351" y="1915576"/>
                </a:lnTo>
                <a:lnTo>
                  <a:pt x="1101999" y="1909829"/>
                </a:lnTo>
                <a:lnTo>
                  <a:pt x="1147929" y="1901879"/>
                </a:lnTo>
                <a:lnTo>
                  <a:pt x="1193086" y="1891781"/>
                </a:lnTo>
                <a:lnTo>
                  <a:pt x="1237415" y="1879589"/>
                </a:lnTo>
                <a:lnTo>
                  <a:pt x="1280860" y="1865359"/>
                </a:lnTo>
                <a:lnTo>
                  <a:pt x="1323368" y="1849145"/>
                </a:lnTo>
                <a:lnTo>
                  <a:pt x="1364882" y="1831003"/>
                </a:lnTo>
                <a:lnTo>
                  <a:pt x="1405348" y="1810988"/>
                </a:lnTo>
                <a:lnTo>
                  <a:pt x="1444710" y="1789155"/>
                </a:lnTo>
                <a:lnTo>
                  <a:pt x="1482915" y="1765558"/>
                </a:lnTo>
                <a:lnTo>
                  <a:pt x="1519906" y="1740253"/>
                </a:lnTo>
                <a:lnTo>
                  <a:pt x="1555629" y="1713295"/>
                </a:lnTo>
                <a:lnTo>
                  <a:pt x="1590029" y="1684738"/>
                </a:lnTo>
                <a:lnTo>
                  <a:pt x="1623050" y="1654638"/>
                </a:lnTo>
                <a:lnTo>
                  <a:pt x="1654638" y="1623050"/>
                </a:lnTo>
                <a:lnTo>
                  <a:pt x="1684738" y="1590029"/>
                </a:lnTo>
                <a:lnTo>
                  <a:pt x="1713295" y="1555629"/>
                </a:lnTo>
                <a:lnTo>
                  <a:pt x="1740253" y="1519906"/>
                </a:lnTo>
                <a:lnTo>
                  <a:pt x="1765558" y="1482915"/>
                </a:lnTo>
                <a:lnTo>
                  <a:pt x="1789155" y="1444710"/>
                </a:lnTo>
                <a:lnTo>
                  <a:pt x="1810988" y="1405348"/>
                </a:lnTo>
                <a:lnTo>
                  <a:pt x="1831003" y="1364882"/>
                </a:lnTo>
                <a:lnTo>
                  <a:pt x="1849145" y="1323368"/>
                </a:lnTo>
                <a:lnTo>
                  <a:pt x="1865359" y="1280860"/>
                </a:lnTo>
                <a:lnTo>
                  <a:pt x="1879589" y="1237415"/>
                </a:lnTo>
                <a:lnTo>
                  <a:pt x="1891781" y="1193086"/>
                </a:lnTo>
                <a:lnTo>
                  <a:pt x="1901879" y="1147929"/>
                </a:lnTo>
                <a:lnTo>
                  <a:pt x="1909829" y="1101999"/>
                </a:lnTo>
                <a:lnTo>
                  <a:pt x="1915576" y="1055351"/>
                </a:lnTo>
                <a:lnTo>
                  <a:pt x="1919064" y="1008039"/>
                </a:lnTo>
                <a:lnTo>
                  <a:pt x="1920240" y="960120"/>
                </a:lnTo>
                <a:lnTo>
                  <a:pt x="1919064" y="912200"/>
                </a:lnTo>
                <a:lnTo>
                  <a:pt x="1915576" y="864888"/>
                </a:lnTo>
                <a:lnTo>
                  <a:pt x="1909829" y="818240"/>
                </a:lnTo>
                <a:lnTo>
                  <a:pt x="1901879" y="772310"/>
                </a:lnTo>
                <a:lnTo>
                  <a:pt x="1891781" y="727153"/>
                </a:lnTo>
                <a:lnTo>
                  <a:pt x="1879589" y="682824"/>
                </a:lnTo>
                <a:lnTo>
                  <a:pt x="1865359" y="639379"/>
                </a:lnTo>
                <a:lnTo>
                  <a:pt x="1849145" y="596871"/>
                </a:lnTo>
                <a:lnTo>
                  <a:pt x="1831003" y="555357"/>
                </a:lnTo>
                <a:lnTo>
                  <a:pt x="1810988" y="514891"/>
                </a:lnTo>
                <a:lnTo>
                  <a:pt x="1789155" y="475529"/>
                </a:lnTo>
                <a:lnTo>
                  <a:pt x="1765558" y="437324"/>
                </a:lnTo>
                <a:lnTo>
                  <a:pt x="1740253" y="400333"/>
                </a:lnTo>
                <a:lnTo>
                  <a:pt x="1713295" y="364610"/>
                </a:lnTo>
                <a:lnTo>
                  <a:pt x="1684738" y="330210"/>
                </a:lnTo>
                <a:lnTo>
                  <a:pt x="1654638" y="297189"/>
                </a:lnTo>
                <a:lnTo>
                  <a:pt x="1623050" y="265601"/>
                </a:lnTo>
                <a:lnTo>
                  <a:pt x="1590029" y="235501"/>
                </a:lnTo>
                <a:lnTo>
                  <a:pt x="1555629" y="206944"/>
                </a:lnTo>
                <a:lnTo>
                  <a:pt x="1519906" y="179986"/>
                </a:lnTo>
                <a:lnTo>
                  <a:pt x="1482915" y="154681"/>
                </a:lnTo>
                <a:lnTo>
                  <a:pt x="1444710" y="131084"/>
                </a:lnTo>
                <a:lnTo>
                  <a:pt x="1405348" y="109251"/>
                </a:lnTo>
                <a:lnTo>
                  <a:pt x="1364882" y="89236"/>
                </a:lnTo>
                <a:lnTo>
                  <a:pt x="1323368" y="71094"/>
                </a:lnTo>
                <a:lnTo>
                  <a:pt x="1280860" y="54880"/>
                </a:lnTo>
                <a:lnTo>
                  <a:pt x="1237415" y="40650"/>
                </a:lnTo>
                <a:lnTo>
                  <a:pt x="1193086" y="28458"/>
                </a:lnTo>
                <a:lnTo>
                  <a:pt x="1147929" y="18360"/>
                </a:lnTo>
                <a:lnTo>
                  <a:pt x="1101999" y="10410"/>
                </a:lnTo>
                <a:lnTo>
                  <a:pt x="1055351" y="4663"/>
                </a:lnTo>
                <a:lnTo>
                  <a:pt x="1008039" y="1175"/>
                </a:lnTo>
                <a:lnTo>
                  <a:pt x="960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5879" y="917129"/>
            <a:ext cx="1920239" cy="1920239"/>
          </a:xfrm>
          <a:custGeom>
            <a:avLst/>
            <a:gdLst/>
            <a:ahLst/>
            <a:cxnLst/>
            <a:rect l="l" t="t" r="r" b="b"/>
            <a:pathLst>
              <a:path w="1920240" h="1920239">
                <a:moveTo>
                  <a:pt x="0" y="960120"/>
                </a:moveTo>
                <a:lnTo>
                  <a:pt x="1175" y="912200"/>
                </a:lnTo>
                <a:lnTo>
                  <a:pt x="4663" y="864888"/>
                </a:lnTo>
                <a:lnTo>
                  <a:pt x="10410" y="818240"/>
                </a:lnTo>
                <a:lnTo>
                  <a:pt x="18360" y="772310"/>
                </a:lnTo>
                <a:lnTo>
                  <a:pt x="28458" y="727153"/>
                </a:lnTo>
                <a:lnTo>
                  <a:pt x="40650" y="682824"/>
                </a:lnTo>
                <a:lnTo>
                  <a:pt x="54880" y="639379"/>
                </a:lnTo>
                <a:lnTo>
                  <a:pt x="71094" y="596871"/>
                </a:lnTo>
                <a:lnTo>
                  <a:pt x="89235" y="555357"/>
                </a:lnTo>
                <a:lnTo>
                  <a:pt x="109251" y="514891"/>
                </a:lnTo>
                <a:lnTo>
                  <a:pt x="131084" y="475529"/>
                </a:lnTo>
                <a:lnTo>
                  <a:pt x="154681" y="437324"/>
                </a:lnTo>
                <a:lnTo>
                  <a:pt x="179986" y="400333"/>
                </a:lnTo>
                <a:lnTo>
                  <a:pt x="206944" y="364610"/>
                </a:lnTo>
                <a:lnTo>
                  <a:pt x="235501" y="330210"/>
                </a:lnTo>
                <a:lnTo>
                  <a:pt x="265601" y="297189"/>
                </a:lnTo>
                <a:lnTo>
                  <a:pt x="297189" y="265601"/>
                </a:lnTo>
                <a:lnTo>
                  <a:pt x="330210" y="235501"/>
                </a:lnTo>
                <a:lnTo>
                  <a:pt x="364610" y="206944"/>
                </a:lnTo>
                <a:lnTo>
                  <a:pt x="400333" y="179986"/>
                </a:lnTo>
                <a:lnTo>
                  <a:pt x="437324" y="154681"/>
                </a:lnTo>
                <a:lnTo>
                  <a:pt x="475529" y="131084"/>
                </a:lnTo>
                <a:lnTo>
                  <a:pt x="514891" y="109251"/>
                </a:lnTo>
                <a:lnTo>
                  <a:pt x="555357" y="89235"/>
                </a:lnTo>
                <a:lnTo>
                  <a:pt x="596871" y="71094"/>
                </a:lnTo>
                <a:lnTo>
                  <a:pt x="639379" y="54880"/>
                </a:lnTo>
                <a:lnTo>
                  <a:pt x="682824" y="40650"/>
                </a:lnTo>
                <a:lnTo>
                  <a:pt x="727153" y="28458"/>
                </a:lnTo>
                <a:lnTo>
                  <a:pt x="772310" y="18360"/>
                </a:lnTo>
                <a:lnTo>
                  <a:pt x="818240" y="10410"/>
                </a:lnTo>
                <a:lnTo>
                  <a:pt x="864888" y="4663"/>
                </a:lnTo>
                <a:lnTo>
                  <a:pt x="912200" y="1175"/>
                </a:lnTo>
                <a:lnTo>
                  <a:pt x="960120" y="0"/>
                </a:lnTo>
                <a:lnTo>
                  <a:pt x="1008039" y="1175"/>
                </a:lnTo>
                <a:lnTo>
                  <a:pt x="1055351" y="4663"/>
                </a:lnTo>
                <a:lnTo>
                  <a:pt x="1101999" y="10410"/>
                </a:lnTo>
                <a:lnTo>
                  <a:pt x="1147929" y="18360"/>
                </a:lnTo>
                <a:lnTo>
                  <a:pt x="1193086" y="28458"/>
                </a:lnTo>
                <a:lnTo>
                  <a:pt x="1237415" y="40650"/>
                </a:lnTo>
                <a:lnTo>
                  <a:pt x="1280861" y="54880"/>
                </a:lnTo>
                <a:lnTo>
                  <a:pt x="1323368" y="71094"/>
                </a:lnTo>
                <a:lnTo>
                  <a:pt x="1364882" y="89235"/>
                </a:lnTo>
                <a:lnTo>
                  <a:pt x="1405348" y="109251"/>
                </a:lnTo>
                <a:lnTo>
                  <a:pt x="1444711" y="131084"/>
                </a:lnTo>
                <a:lnTo>
                  <a:pt x="1482915" y="154681"/>
                </a:lnTo>
                <a:lnTo>
                  <a:pt x="1519906" y="179986"/>
                </a:lnTo>
                <a:lnTo>
                  <a:pt x="1555629" y="206944"/>
                </a:lnTo>
                <a:lnTo>
                  <a:pt x="1590029" y="235501"/>
                </a:lnTo>
                <a:lnTo>
                  <a:pt x="1623050" y="265601"/>
                </a:lnTo>
                <a:lnTo>
                  <a:pt x="1654639" y="297189"/>
                </a:lnTo>
                <a:lnTo>
                  <a:pt x="1684738" y="330210"/>
                </a:lnTo>
                <a:lnTo>
                  <a:pt x="1713295" y="364610"/>
                </a:lnTo>
                <a:lnTo>
                  <a:pt x="1740253" y="400333"/>
                </a:lnTo>
                <a:lnTo>
                  <a:pt x="1765558" y="437324"/>
                </a:lnTo>
                <a:lnTo>
                  <a:pt x="1789155" y="475529"/>
                </a:lnTo>
                <a:lnTo>
                  <a:pt x="1810989" y="514891"/>
                </a:lnTo>
                <a:lnTo>
                  <a:pt x="1831004" y="555357"/>
                </a:lnTo>
                <a:lnTo>
                  <a:pt x="1849145" y="596871"/>
                </a:lnTo>
                <a:lnTo>
                  <a:pt x="1865359" y="639379"/>
                </a:lnTo>
                <a:lnTo>
                  <a:pt x="1879589" y="682824"/>
                </a:lnTo>
                <a:lnTo>
                  <a:pt x="1891781" y="727153"/>
                </a:lnTo>
                <a:lnTo>
                  <a:pt x="1901879" y="772310"/>
                </a:lnTo>
                <a:lnTo>
                  <a:pt x="1909829" y="818240"/>
                </a:lnTo>
                <a:lnTo>
                  <a:pt x="1915576" y="864888"/>
                </a:lnTo>
                <a:lnTo>
                  <a:pt x="1919065" y="912200"/>
                </a:lnTo>
                <a:lnTo>
                  <a:pt x="1920240" y="960120"/>
                </a:lnTo>
                <a:lnTo>
                  <a:pt x="1919065" y="1008039"/>
                </a:lnTo>
                <a:lnTo>
                  <a:pt x="1915576" y="1055351"/>
                </a:lnTo>
                <a:lnTo>
                  <a:pt x="1909829" y="1101999"/>
                </a:lnTo>
                <a:lnTo>
                  <a:pt x="1901879" y="1147929"/>
                </a:lnTo>
                <a:lnTo>
                  <a:pt x="1891781" y="1193086"/>
                </a:lnTo>
                <a:lnTo>
                  <a:pt x="1879589" y="1237415"/>
                </a:lnTo>
                <a:lnTo>
                  <a:pt x="1865359" y="1280861"/>
                </a:lnTo>
                <a:lnTo>
                  <a:pt x="1849145" y="1323368"/>
                </a:lnTo>
                <a:lnTo>
                  <a:pt x="1831004" y="1364882"/>
                </a:lnTo>
                <a:lnTo>
                  <a:pt x="1810989" y="1405348"/>
                </a:lnTo>
                <a:lnTo>
                  <a:pt x="1789155" y="1444711"/>
                </a:lnTo>
                <a:lnTo>
                  <a:pt x="1765558" y="1482915"/>
                </a:lnTo>
                <a:lnTo>
                  <a:pt x="1740253" y="1519906"/>
                </a:lnTo>
                <a:lnTo>
                  <a:pt x="1713295" y="1555629"/>
                </a:lnTo>
                <a:lnTo>
                  <a:pt x="1684738" y="1590029"/>
                </a:lnTo>
                <a:lnTo>
                  <a:pt x="1654639" y="1623050"/>
                </a:lnTo>
                <a:lnTo>
                  <a:pt x="1623050" y="1654639"/>
                </a:lnTo>
                <a:lnTo>
                  <a:pt x="1590029" y="1684738"/>
                </a:lnTo>
                <a:lnTo>
                  <a:pt x="1555629" y="1713295"/>
                </a:lnTo>
                <a:lnTo>
                  <a:pt x="1519906" y="1740253"/>
                </a:lnTo>
                <a:lnTo>
                  <a:pt x="1482915" y="1765558"/>
                </a:lnTo>
                <a:lnTo>
                  <a:pt x="1444711" y="1789155"/>
                </a:lnTo>
                <a:lnTo>
                  <a:pt x="1405348" y="1810989"/>
                </a:lnTo>
                <a:lnTo>
                  <a:pt x="1364882" y="1831004"/>
                </a:lnTo>
                <a:lnTo>
                  <a:pt x="1323368" y="1849145"/>
                </a:lnTo>
                <a:lnTo>
                  <a:pt x="1280861" y="1865359"/>
                </a:lnTo>
                <a:lnTo>
                  <a:pt x="1237415" y="1879589"/>
                </a:lnTo>
                <a:lnTo>
                  <a:pt x="1193086" y="1891781"/>
                </a:lnTo>
                <a:lnTo>
                  <a:pt x="1147929" y="1901879"/>
                </a:lnTo>
                <a:lnTo>
                  <a:pt x="1101999" y="1909829"/>
                </a:lnTo>
                <a:lnTo>
                  <a:pt x="1055351" y="1915576"/>
                </a:lnTo>
                <a:lnTo>
                  <a:pt x="1008039" y="1919065"/>
                </a:lnTo>
                <a:lnTo>
                  <a:pt x="960120" y="1920240"/>
                </a:lnTo>
                <a:lnTo>
                  <a:pt x="912200" y="1919065"/>
                </a:lnTo>
                <a:lnTo>
                  <a:pt x="864888" y="1915576"/>
                </a:lnTo>
                <a:lnTo>
                  <a:pt x="818240" y="1909829"/>
                </a:lnTo>
                <a:lnTo>
                  <a:pt x="772310" y="1901879"/>
                </a:lnTo>
                <a:lnTo>
                  <a:pt x="727153" y="1891781"/>
                </a:lnTo>
                <a:lnTo>
                  <a:pt x="682824" y="1879589"/>
                </a:lnTo>
                <a:lnTo>
                  <a:pt x="639379" y="1865359"/>
                </a:lnTo>
                <a:lnTo>
                  <a:pt x="596871" y="1849145"/>
                </a:lnTo>
                <a:lnTo>
                  <a:pt x="555357" y="1831004"/>
                </a:lnTo>
                <a:lnTo>
                  <a:pt x="514891" y="1810989"/>
                </a:lnTo>
                <a:lnTo>
                  <a:pt x="475529" y="1789155"/>
                </a:lnTo>
                <a:lnTo>
                  <a:pt x="437324" y="1765558"/>
                </a:lnTo>
                <a:lnTo>
                  <a:pt x="400333" y="1740253"/>
                </a:lnTo>
                <a:lnTo>
                  <a:pt x="364610" y="1713295"/>
                </a:lnTo>
                <a:lnTo>
                  <a:pt x="330210" y="1684738"/>
                </a:lnTo>
                <a:lnTo>
                  <a:pt x="297189" y="1654639"/>
                </a:lnTo>
                <a:lnTo>
                  <a:pt x="265601" y="1623050"/>
                </a:lnTo>
                <a:lnTo>
                  <a:pt x="235501" y="1590029"/>
                </a:lnTo>
                <a:lnTo>
                  <a:pt x="206944" y="1555629"/>
                </a:lnTo>
                <a:lnTo>
                  <a:pt x="179986" y="1519906"/>
                </a:lnTo>
                <a:lnTo>
                  <a:pt x="154681" y="1482915"/>
                </a:lnTo>
                <a:lnTo>
                  <a:pt x="131084" y="1444711"/>
                </a:lnTo>
                <a:lnTo>
                  <a:pt x="109251" y="1405348"/>
                </a:lnTo>
                <a:lnTo>
                  <a:pt x="89235" y="1364882"/>
                </a:lnTo>
                <a:lnTo>
                  <a:pt x="71094" y="1323368"/>
                </a:lnTo>
                <a:lnTo>
                  <a:pt x="54880" y="1280861"/>
                </a:lnTo>
                <a:lnTo>
                  <a:pt x="40650" y="1237415"/>
                </a:lnTo>
                <a:lnTo>
                  <a:pt x="28458" y="1193086"/>
                </a:lnTo>
                <a:lnTo>
                  <a:pt x="18360" y="1147929"/>
                </a:lnTo>
                <a:lnTo>
                  <a:pt x="10410" y="1101999"/>
                </a:lnTo>
                <a:lnTo>
                  <a:pt x="4663" y="1055351"/>
                </a:lnTo>
                <a:lnTo>
                  <a:pt x="1175" y="1008039"/>
                </a:lnTo>
                <a:lnTo>
                  <a:pt x="0" y="960120"/>
                </a:lnTo>
                <a:close/>
              </a:path>
            </a:pathLst>
          </a:custGeom>
          <a:ln w="1905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7320" y="1008888"/>
            <a:ext cx="1737360" cy="173736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88880" y="0"/>
            <a:ext cx="2103120" cy="6858000"/>
          </a:xfrm>
          <a:custGeom>
            <a:avLst/>
            <a:gdLst/>
            <a:ahLst/>
            <a:cxnLst/>
            <a:rect l="l" t="t" r="r" b="b"/>
            <a:pathLst>
              <a:path w="2103120" h="6858000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1495552"/>
            <a:ext cx="36703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5" dirty="0">
                <a:solidFill>
                  <a:srgbClr val="000000"/>
                </a:solidFill>
              </a:rPr>
              <a:t>There’s </a:t>
            </a:r>
            <a:r>
              <a:rPr sz="3200" dirty="0">
                <a:solidFill>
                  <a:srgbClr val="000000"/>
                </a:solidFill>
              </a:rPr>
              <a:t>a </a:t>
            </a:r>
            <a:r>
              <a:rPr sz="3200" spc="-10" dirty="0">
                <a:solidFill>
                  <a:srgbClr val="000000"/>
                </a:solidFill>
              </a:rPr>
              <a:t>tool </a:t>
            </a:r>
            <a:r>
              <a:rPr sz="3200" spc="-25" dirty="0">
                <a:solidFill>
                  <a:srgbClr val="000000"/>
                </a:solidFill>
              </a:rPr>
              <a:t>for </a:t>
            </a:r>
            <a:r>
              <a:rPr sz="3200" spc="-10" dirty="0">
                <a:solidFill>
                  <a:srgbClr val="000000"/>
                </a:solidFill>
              </a:rPr>
              <a:t>that!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845955" y="228600"/>
            <a:ext cx="5437846" cy="64007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7381" y="200025"/>
            <a:ext cx="5495290" cy="6457950"/>
          </a:xfrm>
          <a:custGeom>
            <a:avLst/>
            <a:gdLst/>
            <a:ahLst/>
            <a:cxnLst/>
            <a:rect l="l" t="t" r="r" b="b"/>
            <a:pathLst>
              <a:path w="5495290" h="6457950">
                <a:moveTo>
                  <a:pt x="0" y="0"/>
                </a:moveTo>
                <a:lnTo>
                  <a:pt x="5494997" y="0"/>
                </a:lnTo>
                <a:lnTo>
                  <a:pt x="5494997" y="6457950"/>
                </a:lnTo>
                <a:lnTo>
                  <a:pt x="0" y="645795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960" y="6216133"/>
            <a:ext cx="1733550" cy="36957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5"/>
              </a:spcBef>
            </a:pPr>
            <a:r>
              <a:rPr sz="1800" spc="-15" dirty="0">
                <a:latin typeface="Calibri"/>
                <a:cs typeface="Calibri"/>
              </a:rPr>
              <a:t>Workbook, </a:t>
            </a:r>
            <a:r>
              <a:rPr sz="1800" dirty="0">
                <a:latin typeface="Calibri"/>
                <a:cs typeface="Calibri"/>
              </a:rPr>
              <a:t>p.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1569" y="0"/>
            <a:ext cx="8468860" cy="68579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4251" y="5154697"/>
            <a:ext cx="3077210" cy="83121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2820"/>
              </a:lnSpc>
            </a:pPr>
            <a:r>
              <a:rPr sz="2400" spc="-5" dirty="0">
                <a:latin typeface="Calibri"/>
                <a:cs typeface="Calibri"/>
              </a:rPr>
              <a:t>Study: 50%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introduced</a:t>
            </a:r>
            <a:endParaRPr sz="2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alibri"/>
                <a:cs typeface="Calibri"/>
              </a:rPr>
              <a:t>vs </a:t>
            </a:r>
            <a:r>
              <a:rPr sz="2400" spc="-10" dirty="0">
                <a:latin typeface="Calibri"/>
                <a:cs typeface="Calibri"/>
              </a:rPr>
              <a:t>80%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2754" y="6108798"/>
            <a:ext cx="2303145" cy="6464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4260"/>
              </a:lnSpc>
            </a:pPr>
            <a:r>
              <a:rPr sz="3600" spc="-5" dirty="0">
                <a:latin typeface="Calibri"/>
                <a:cs typeface="Calibri"/>
              </a:rPr>
              <a:t>Act: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ADAPT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0567" y="54102"/>
            <a:ext cx="7053580" cy="0"/>
          </a:xfrm>
          <a:custGeom>
            <a:avLst/>
            <a:gdLst/>
            <a:ahLst/>
            <a:cxnLst/>
            <a:rect l="l" t="t" r="r" b="b"/>
            <a:pathLst>
              <a:path w="705358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7964" y="4879085"/>
            <a:ext cx="8196580" cy="0"/>
          </a:xfrm>
          <a:custGeom>
            <a:avLst/>
            <a:gdLst/>
            <a:ahLst/>
            <a:cxnLst/>
            <a:rect l="l" t="t" r="r" b="b"/>
            <a:pathLst>
              <a:path w="8196580">
                <a:moveTo>
                  <a:pt x="0" y="0"/>
                </a:moveTo>
                <a:lnTo>
                  <a:pt x="8196071" y="0"/>
                </a:lnTo>
              </a:path>
            </a:pathLst>
          </a:custGeom>
          <a:ln w="76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7964" y="5025390"/>
            <a:ext cx="8196580" cy="0"/>
          </a:xfrm>
          <a:custGeom>
            <a:avLst/>
            <a:gdLst/>
            <a:ahLst/>
            <a:cxnLst/>
            <a:rect l="l" t="t" r="r" b="b"/>
            <a:pathLst>
              <a:path w="8196580">
                <a:moveTo>
                  <a:pt x="0" y="0"/>
                </a:moveTo>
                <a:lnTo>
                  <a:pt x="8196071" y="0"/>
                </a:lnTo>
              </a:path>
            </a:pathLst>
          </a:custGeom>
          <a:ln w="1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1232" y="74168"/>
            <a:ext cx="484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u="heavy" spc="55" dirty="0">
                <a:solidFill>
                  <a:srgbClr val="2D2D2F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4077" y="3359911"/>
            <a:ext cx="30734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40" dirty="0">
                <a:solidFill>
                  <a:srgbClr val="2D2D2F"/>
                </a:solidFill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3125" y="3939032"/>
            <a:ext cx="6178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u="heavy" spc="40" dirty="0">
                <a:solidFill>
                  <a:srgbClr val="2D2D2F"/>
                </a:solidFill>
                <a:latin typeface="Arial"/>
                <a:cs typeface="Arial"/>
              </a:rPr>
              <a:t>Study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9213" y="29464"/>
            <a:ext cx="1022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9C9C9E"/>
                </a:solidFill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32760" y="310895"/>
          <a:ext cx="7047865" cy="136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187">
                <a:tc>
                  <a:txBody>
                    <a:bodyPr/>
                    <a:lstStyle/>
                    <a:p>
                      <a:pPr marL="55880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 tasks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1100" b="1" spc="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set </a:t>
                      </a:r>
                      <a:r>
                        <a:rPr sz="1100" b="1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responsible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indent="-635">
                        <a:lnSpc>
                          <a:spcPts val="1250"/>
                        </a:lnSpc>
                      </a:pPr>
                      <a:r>
                        <a:rPr sz="1100" b="1" spc="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1100" b="1" spc="-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100" b="1" spc="-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indent="-635">
                        <a:lnSpc>
                          <a:spcPts val="1250"/>
                        </a:lnSpc>
                      </a:pP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sz="1100" b="1" spc="-7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b="1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100" b="1" spc="-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Create</a:t>
                      </a:r>
                      <a:r>
                        <a:rPr sz="1050" spc="-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SOP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7/31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Virtual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3">
                <a:tc>
                  <a:txBody>
                    <a:bodyPr/>
                    <a:lstStyle/>
                    <a:p>
                      <a:pPr marL="273685">
                        <a:lnSpc>
                          <a:spcPts val="1235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Create Ordered List 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050" spc="-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35"/>
                        </a:lnSpc>
                      </a:pP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35"/>
                        </a:lnSpc>
                      </a:pP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7/31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273050">
                        <a:lnSpc>
                          <a:spcPts val="1185"/>
                        </a:lnSpc>
                      </a:pP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Notify</a:t>
                      </a:r>
                      <a:r>
                        <a:rPr sz="1050" spc="-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85"/>
                        </a:lnSpc>
                      </a:pP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Fortunate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10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8/3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marL="273685">
                        <a:lnSpc>
                          <a:spcPts val="1235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Implement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35"/>
                        </a:lnSpc>
                      </a:pP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35"/>
                        </a:lnSpc>
                      </a:pP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8/5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44951" y="1840992"/>
          <a:ext cx="7035800" cy="1519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41">
                <a:tc>
                  <a:txBody>
                    <a:bodyPr/>
                    <a:lstStyle/>
                    <a:p>
                      <a:pPr marL="56515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 what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happen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100" b="1" spc="114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carried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F4F4F"/>
                      </a:solidFill>
                      <a:prstDash val="solid"/>
                    </a:lnL>
                    <a:lnR w="13715">
                      <a:solidFill>
                        <a:srgbClr val="444444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444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Measures </a:t>
                      </a:r>
                      <a:r>
                        <a:rPr sz="1100" b="1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prediction</a:t>
                      </a:r>
                      <a:r>
                        <a:rPr sz="1100" b="1" spc="7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succeeds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44444"/>
                      </a:solidFill>
                      <a:prstDash val="solid"/>
                    </a:lnL>
                    <a:lnR w="13715">
                      <a:solidFill>
                        <a:srgbClr val="4444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444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244" marR="453390" indent="1270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 that </a:t>
                      </a:r>
                      <a:r>
                        <a:rPr sz="1050" spc="5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80%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teams/sites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able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unmute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themselves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August</a:t>
                      </a:r>
                      <a:r>
                        <a:rPr sz="1050" spc="1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4610" marR="508000" indent="1270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 that </a:t>
                      </a:r>
                      <a:r>
                        <a:rPr sz="1100" spc="-30" dirty="0">
                          <a:solidFill>
                            <a:srgbClr val="2D2D2F"/>
                          </a:solidFill>
                          <a:latin typeface="Times New Roman"/>
                          <a:cs typeface="Times New Roman"/>
                        </a:rPr>
                        <a:t>&gt;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75%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participants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either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 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very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with the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change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introductions.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5239">
                      <a:solidFill>
                        <a:srgbClr val="4F4F4F"/>
                      </a:solidFill>
                      <a:prstDash val="solid"/>
                    </a:lnL>
                    <a:lnR w="13715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444448"/>
                      </a:solidFill>
                      <a:prstDash val="solid"/>
                    </a:lnT>
                    <a:lnB w="1524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 marR="165100" indent="635">
                        <a:lnSpc>
                          <a:spcPct val="104800"/>
                        </a:lnSpc>
                      </a:pPr>
                      <a:r>
                        <a:rPr sz="1050" spc="8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sites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1050" spc="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themselves=#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sites</a:t>
                      </a:r>
                      <a:r>
                        <a:rPr sz="1050" spc="-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who 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sites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0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Customer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Satisfaction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Zoom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Poll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satisfaction</a:t>
                      </a:r>
                      <a:r>
                        <a:rPr sz="1050" spc="2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rating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44444"/>
                      </a:solidFill>
                      <a:prstDash val="solid"/>
                    </a:lnL>
                    <a:lnR w="13715">
                      <a:solidFill>
                        <a:srgbClr val="444448"/>
                      </a:solidFill>
                      <a:prstDash val="solid"/>
                    </a:lnR>
                    <a:lnT w="13716">
                      <a:solidFill>
                        <a:srgbClr val="444448"/>
                      </a:solidFill>
                      <a:prstDash val="solid"/>
                    </a:lnT>
                    <a:lnB w="15240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961093" y="3423411"/>
            <a:ext cx="38271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Describe what </a:t>
            </a:r>
            <a:r>
              <a:rPr sz="1100" b="1" spc="5" dirty="0">
                <a:solidFill>
                  <a:srgbClr val="2D2D2F"/>
                </a:solidFill>
                <a:latin typeface="Arial"/>
                <a:cs typeface="Arial"/>
              </a:rPr>
              <a:t>actually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happened when you </a:t>
            </a:r>
            <a:r>
              <a:rPr sz="1100" b="1" spc="15" dirty="0">
                <a:solidFill>
                  <a:srgbClr val="2D2D2F"/>
                </a:solidFill>
                <a:latin typeface="Arial"/>
                <a:cs typeface="Arial"/>
              </a:rPr>
              <a:t>ran </a:t>
            </a:r>
            <a:r>
              <a:rPr sz="1100" b="1" spc="5" dirty="0">
                <a:solidFill>
                  <a:srgbClr val="2D2D2F"/>
                </a:solidFill>
                <a:latin typeface="Arial"/>
                <a:cs typeface="Arial"/>
              </a:rPr>
              <a:t>the</a:t>
            </a:r>
            <a:r>
              <a:rPr sz="1100" b="1" spc="29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2D2D2F"/>
                </a:solidFill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1093" y="3999483"/>
            <a:ext cx="506095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Describe </a:t>
            </a:r>
            <a:r>
              <a:rPr sz="1100" b="1" spc="15" dirty="0">
                <a:solidFill>
                  <a:srgbClr val="2D2D2F"/>
                </a:solidFill>
                <a:latin typeface="Arial"/>
                <a:cs typeface="Arial"/>
              </a:rPr>
              <a:t>the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measured </a:t>
            </a:r>
            <a:r>
              <a:rPr sz="1100" b="1" spc="15" dirty="0">
                <a:solidFill>
                  <a:srgbClr val="2D2D2F"/>
                </a:solidFill>
                <a:latin typeface="Arial"/>
                <a:cs typeface="Arial"/>
              </a:rPr>
              <a:t>results and </a:t>
            </a:r>
            <a:r>
              <a:rPr sz="1100" b="1" spc="20" dirty="0">
                <a:solidFill>
                  <a:srgbClr val="2D2D2F"/>
                </a:solidFill>
                <a:latin typeface="Arial"/>
                <a:cs typeface="Arial"/>
              </a:rPr>
              <a:t>how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they compared </a:t>
            </a:r>
            <a:r>
              <a:rPr sz="1100" b="1" spc="20" dirty="0">
                <a:solidFill>
                  <a:srgbClr val="2D2D2F"/>
                </a:solidFill>
                <a:latin typeface="Arial"/>
                <a:cs typeface="Arial"/>
              </a:rPr>
              <a:t>to the</a:t>
            </a:r>
            <a:r>
              <a:rPr sz="1100" b="1" spc="19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predictions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2275" y="5448553"/>
            <a:ext cx="28098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20" dirty="0">
                <a:solidFill>
                  <a:srgbClr val="878787"/>
                </a:solidFill>
                <a:latin typeface="Arial"/>
                <a:cs typeface="Arial"/>
              </a:rPr>
              <a:t>Worksheet </a:t>
            </a:r>
            <a:r>
              <a:rPr sz="1450" b="1" spc="30" dirty="0">
                <a:solidFill>
                  <a:srgbClr val="878787"/>
                </a:solidFill>
                <a:latin typeface="Arial"/>
                <a:cs typeface="Arial"/>
              </a:rPr>
              <a:t>for </a:t>
            </a:r>
            <a:r>
              <a:rPr sz="1450" b="1" spc="25" dirty="0">
                <a:solidFill>
                  <a:srgbClr val="878787"/>
                </a:solidFill>
                <a:latin typeface="Arial"/>
                <a:cs typeface="Arial"/>
              </a:rPr>
              <a:t>Testing</a:t>
            </a:r>
            <a:r>
              <a:rPr sz="1450" b="1" spc="1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450" b="1" spc="25" dirty="0">
                <a:solidFill>
                  <a:srgbClr val="878787"/>
                </a:solidFill>
                <a:latin typeface="Arial"/>
                <a:cs typeface="Arial"/>
              </a:rPr>
              <a:t>Change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7924" y="5828283"/>
            <a:ext cx="36830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80" dirty="0">
                <a:solidFill>
                  <a:srgbClr val="2D2D2F"/>
                </a:solidFill>
                <a:latin typeface="Arial"/>
                <a:cs typeface="Arial"/>
              </a:rPr>
              <a:t>Act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0535" y="5904483"/>
            <a:ext cx="645922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solidFill>
                  <a:srgbClr val="2D2D2F"/>
                </a:solidFill>
                <a:latin typeface="Arial"/>
                <a:cs typeface="Arial"/>
              </a:rPr>
              <a:t>Describe</a:t>
            </a:r>
            <a:r>
              <a:rPr sz="1100" spc="8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D2D2F"/>
                </a:solidFill>
                <a:latin typeface="Arial"/>
                <a:cs typeface="Arial"/>
              </a:rPr>
              <a:t>what</a:t>
            </a:r>
            <a:r>
              <a:rPr sz="1100" spc="-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D2D2F"/>
                </a:solidFill>
                <a:latin typeface="Arial"/>
                <a:cs typeface="Arial"/>
              </a:rPr>
              <a:t>modifications</a:t>
            </a:r>
            <a:r>
              <a:rPr sz="1100" spc="114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D2D2F"/>
                </a:solidFill>
                <a:latin typeface="Arial"/>
                <a:cs typeface="Arial"/>
              </a:rPr>
              <a:t>to</a:t>
            </a:r>
            <a:r>
              <a:rPr sz="1100" spc="2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D2D2F"/>
                </a:solidFill>
                <a:latin typeface="Arial"/>
                <a:cs typeface="Arial"/>
              </a:rPr>
              <a:t>the</a:t>
            </a:r>
            <a:r>
              <a:rPr sz="1100" spc="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D2D2F"/>
                </a:solidFill>
                <a:latin typeface="Arial"/>
                <a:cs typeface="Arial"/>
              </a:rPr>
              <a:t>plan</a:t>
            </a:r>
            <a:r>
              <a:rPr sz="1100" spc="-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D2D2F"/>
                </a:solidFill>
                <a:latin typeface="Arial"/>
                <a:cs typeface="Arial"/>
              </a:rPr>
              <a:t>will</a:t>
            </a:r>
            <a:r>
              <a:rPr sz="1100" spc="-2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D2D2F"/>
                </a:solidFill>
                <a:latin typeface="Arial"/>
                <a:cs typeface="Arial"/>
              </a:rPr>
              <a:t>be</a:t>
            </a:r>
            <a:r>
              <a:rPr sz="1100" spc="-12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D2D2F"/>
                </a:solidFill>
                <a:latin typeface="Arial"/>
                <a:cs typeface="Arial"/>
              </a:rPr>
              <a:t>made</a:t>
            </a:r>
            <a:r>
              <a:rPr sz="1100" spc="3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D2D2F"/>
                </a:solidFill>
                <a:latin typeface="Arial"/>
                <a:cs typeface="Arial"/>
              </a:rPr>
              <a:t>for</a:t>
            </a:r>
            <a:r>
              <a:rPr sz="1100" spc="16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D2D2F"/>
                </a:solidFill>
                <a:latin typeface="Arial"/>
                <a:cs typeface="Arial"/>
              </a:rPr>
              <a:t>the</a:t>
            </a:r>
            <a:r>
              <a:rPr sz="1100" spc="5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D2D2F"/>
                </a:solidFill>
                <a:latin typeface="Arial"/>
                <a:cs typeface="Arial"/>
              </a:rPr>
              <a:t>next</a:t>
            </a:r>
            <a:r>
              <a:rPr sz="1100" spc="-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D2D2F"/>
                </a:solidFill>
                <a:latin typeface="Arial"/>
                <a:cs typeface="Arial"/>
              </a:rPr>
              <a:t>cycle</a:t>
            </a:r>
            <a:r>
              <a:rPr sz="1100" spc="1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D2D2F"/>
                </a:solidFill>
                <a:latin typeface="Arial"/>
                <a:cs typeface="Arial"/>
              </a:rPr>
              <a:t>from</a:t>
            </a:r>
            <a:r>
              <a:rPr sz="1100" spc="3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D2D2F"/>
                </a:solidFill>
                <a:latin typeface="Arial"/>
                <a:cs typeface="Arial"/>
              </a:rPr>
              <a:t>what</a:t>
            </a:r>
            <a:r>
              <a:rPr sz="1100" spc="3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D2D2F"/>
                </a:solidFill>
                <a:latin typeface="Arial"/>
                <a:cs typeface="Arial"/>
              </a:rPr>
              <a:t>you</a:t>
            </a:r>
            <a:r>
              <a:rPr sz="1100" spc="9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D2D2F"/>
                </a:solidFill>
                <a:latin typeface="Arial"/>
                <a:cs typeface="Arial"/>
              </a:rPr>
              <a:t>learned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4176" y="1304544"/>
            <a:ext cx="2670048" cy="2438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60607" y="231647"/>
            <a:ext cx="670559" cy="67056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3679" y="5764529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4572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3679" y="5868923"/>
            <a:ext cx="6644640" cy="0"/>
          </a:xfrm>
          <a:custGeom>
            <a:avLst/>
            <a:gdLst/>
            <a:ahLst/>
            <a:cxnLst/>
            <a:rect l="l" t="t" r="r" b="b"/>
            <a:pathLst>
              <a:path w="6644640">
                <a:moveTo>
                  <a:pt x="0" y="0"/>
                </a:moveTo>
                <a:lnTo>
                  <a:pt x="6644640" y="0"/>
                </a:lnTo>
              </a:path>
            </a:pathLst>
          </a:custGeom>
          <a:ln w="1524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1041" y="488188"/>
            <a:ext cx="528828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875">
              <a:lnSpc>
                <a:spcPct val="100000"/>
              </a:lnSpc>
            </a:pPr>
            <a:r>
              <a:rPr sz="1100" b="1" spc="20" dirty="0">
                <a:solidFill>
                  <a:srgbClr val="878989"/>
                </a:solidFill>
                <a:latin typeface="Arial"/>
                <a:cs typeface="Arial"/>
              </a:rPr>
              <a:t>Worksheet for </a:t>
            </a:r>
            <a:r>
              <a:rPr sz="1100" b="1" spc="25" dirty="0">
                <a:solidFill>
                  <a:srgbClr val="878989"/>
                </a:solidFill>
                <a:latin typeface="Arial"/>
                <a:cs typeface="Arial"/>
              </a:rPr>
              <a:t>Testing</a:t>
            </a:r>
            <a:r>
              <a:rPr sz="1100" b="1" spc="35" dirty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878989"/>
                </a:solidFill>
                <a:latin typeface="Arial"/>
                <a:cs typeface="Arial"/>
              </a:rPr>
              <a:t>Change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250" b="1" spc="10" dirty="0">
                <a:solidFill>
                  <a:srgbClr val="343434"/>
                </a:solidFill>
                <a:latin typeface="Arial"/>
                <a:cs typeface="Arial"/>
              </a:rPr>
              <a:t>Overarching </a:t>
            </a:r>
            <a:r>
              <a:rPr sz="1250" b="1" spc="20" dirty="0">
                <a:solidFill>
                  <a:srgbClr val="343434"/>
                </a:solidFill>
                <a:latin typeface="Arial"/>
                <a:cs typeface="Arial"/>
              </a:rPr>
              <a:t>Goal: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Provide a </a:t>
            </a:r>
            <a:r>
              <a:rPr sz="850" spc="5" dirty="0">
                <a:solidFill>
                  <a:srgbClr val="343434"/>
                </a:solidFill>
                <a:latin typeface="Arial"/>
                <a:cs typeface="Arial"/>
              </a:rPr>
              <a:t>greater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sense 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of </a:t>
            </a:r>
            <a:r>
              <a:rPr sz="850" spc="-5" dirty="0">
                <a:solidFill>
                  <a:srgbClr val="343434"/>
                </a:solidFill>
                <a:latin typeface="Arial"/>
                <a:cs typeface="Arial"/>
              </a:rPr>
              <a:t>community 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and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engagement </a:t>
            </a:r>
            <a:r>
              <a:rPr sz="850" spc="30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the Webinar </a:t>
            </a:r>
            <a:r>
              <a:rPr sz="850" spc="1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343434"/>
                </a:solidFill>
                <a:latin typeface="Arial"/>
                <a:cs typeface="Arial"/>
              </a:rPr>
              <a:t>space</a:t>
            </a:r>
            <a:endParaRPr sz="8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0"/>
              </a:spcBef>
            </a:pPr>
            <a:r>
              <a:rPr sz="1250" b="1" spc="20" dirty="0">
                <a:solidFill>
                  <a:srgbClr val="343434"/>
                </a:solidFill>
                <a:latin typeface="Arial"/>
                <a:cs typeface="Arial"/>
              </a:rPr>
              <a:t>Aim: </a:t>
            </a:r>
            <a:r>
              <a:rPr sz="850" spc="5" dirty="0">
                <a:solidFill>
                  <a:srgbClr val="343434"/>
                </a:solidFill>
                <a:latin typeface="Arial"/>
                <a:cs typeface="Arial"/>
              </a:rPr>
              <a:t>Improve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webinar </a:t>
            </a:r>
            <a:r>
              <a:rPr sz="850" spc="5" dirty="0">
                <a:solidFill>
                  <a:srgbClr val="343434"/>
                </a:solidFill>
                <a:latin typeface="Arial"/>
                <a:cs typeface="Arial"/>
              </a:rPr>
              <a:t>site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introductions from 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50% </a:t>
            </a:r>
            <a:r>
              <a:rPr sz="850" spc="25" dirty="0">
                <a:solidFill>
                  <a:srgbClr val="343434"/>
                </a:solidFill>
                <a:latin typeface="Arial"/>
                <a:cs typeface="Arial"/>
              </a:rPr>
              <a:t>to </a:t>
            </a:r>
            <a:r>
              <a:rPr sz="850" spc="20" dirty="0">
                <a:solidFill>
                  <a:srgbClr val="343434"/>
                </a:solidFill>
                <a:latin typeface="Arial"/>
                <a:cs typeface="Arial"/>
              </a:rPr>
              <a:t>80% </a:t>
            </a:r>
            <a:r>
              <a:rPr sz="850" spc="10" dirty="0">
                <a:solidFill>
                  <a:srgbClr val="343434"/>
                </a:solidFill>
                <a:latin typeface="Arial"/>
                <a:cs typeface="Arial"/>
              </a:rPr>
              <a:t>by 26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August</a:t>
            </a:r>
            <a:r>
              <a:rPr sz="850" spc="1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343434"/>
                </a:solidFill>
                <a:latin typeface="Arial"/>
                <a:cs typeface="Arial"/>
              </a:rPr>
              <a:t>2020</a:t>
            </a:r>
            <a:r>
              <a:rPr sz="850" spc="5" dirty="0">
                <a:solidFill>
                  <a:srgbClr val="646464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12464" y="1414272"/>
          <a:ext cx="5385435" cy="68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4">
                      <a:solidFill>
                        <a:srgbClr val="545454"/>
                      </a:solidFill>
                      <a:prstDash val="solid"/>
                    </a:lnL>
                    <a:lnB w="12192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850"/>
                        </a:lnSpc>
                      </a:pP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7625">
                        <a:lnSpc>
                          <a:spcPts val="1015"/>
                        </a:lnSpc>
                        <a:tabLst>
                          <a:tab pos="345440" algn="l"/>
                        </a:tabLst>
                      </a:pP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res	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nslble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3">
                      <a:solidFill>
                        <a:srgbClr val="545454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indent="-4445">
                        <a:lnSpc>
                          <a:spcPts val="800"/>
                        </a:lnSpc>
                      </a:pPr>
                      <a:r>
                        <a:rPr sz="850" b="1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850" b="1" spc="-12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085"/>
                        </a:lnSpc>
                      </a:pPr>
                      <a:r>
                        <a:rPr sz="950" b="1" spc="2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950" b="1" spc="-8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-4445">
                        <a:lnSpc>
                          <a:spcPts val="800"/>
                        </a:lnSpc>
                      </a:pPr>
                      <a:r>
                        <a:rPr sz="850" b="1" spc="3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Whereto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1085"/>
                        </a:lnSpc>
                      </a:pPr>
                      <a:r>
                        <a:rPr sz="950" b="1" spc="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950" b="1" spc="-7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 gridSpan="2">
                  <a:txBody>
                    <a:bodyPr/>
                    <a:lstStyle/>
                    <a:p>
                      <a:pPr marL="206375">
                        <a:lnSpc>
                          <a:spcPts val="880"/>
                        </a:lnSpc>
                      </a:pP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P: </a:t>
                      </a:r>
                      <a:r>
                        <a:rPr sz="850" dirty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by   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rdered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Reminder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(PD 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50" spc="-3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18)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4">
                      <a:solidFill>
                        <a:srgbClr val="545454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2192">
                      <a:solidFill>
                        <a:srgbClr val="38383B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880"/>
                        </a:lnSpc>
                      </a:pP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3">
                      <a:solidFill>
                        <a:srgbClr val="545454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2192">
                      <a:solidFill>
                        <a:srgbClr val="38383B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869"/>
                        </a:lnSpc>
                      </a:pP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By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8260" marR="160020">
                        <a:lnSpc>
                          <a:spcPts val="980"/>
                        </a:lnSpc>
                        <a:spcBef>
                          <a:spcPts val="60"/>
                        </a:spcBef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August  </a:t>
                      </a:r>
                      <a:r>
                        <a:rPr sz="850" spc="2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2192">
                      <a:solidFill>
                        <a:srgbClr val="38383B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ts val="869"/>
                        </a:lnSpc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Virtual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ts val="1015"/>
                        </a:lnSpc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World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2192">
                      <a:solidFill>
                        <a:srgbClr val="38383B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60064" y="2292095"/>
          <a:ext cx="5537835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00" spc="-45" dirty="0">
                          <a:solidFill>
                            <a:srgbClr val="A8A8A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spc="-45" dirty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764">
                      <a:solidFill>
                        <a:srgbClr val="606060"/>
                      </a:solidFill>
                      <a:prstDash val="solid"/>
                    </a:lnR>
                    <a:lnB w="15240">
                      <a:solidFill>
                        <a:srgbClr val="ACACA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ts val="855"/>
                        </a:lnSpc>
                      </a:pPr>
                      <a:r>
                        <a:rPr sz="850" b="1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50" b="1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tasks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50" b="1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set </a:t>
                      </a:r>
                      <a:r>
                        <a:rPr sz="850" b="1" spc="3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850" b="1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test of</a:t>
                      </a:r>
                      <a:r>
                        <a:rPr sz="850" b="1" spc="-14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4">
                      <a:solidFill>
                        <a:srgbClr val="606060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6764">
                      <a:solidFill>
                        <a:srgbClr val="54545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850"/>
                        </a:lnSpc>
                      </a:pP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7625">
                        <a:lnSpc>
                          <a:spcPts val="1015"/>
                        </a:lnSpc>
                      </a:pP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responsible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3">
                      <a:solidFill>
                        <a:srgbClr val="545454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6764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-4445">
                        <a:lnSpc>
                          <a:spcPts val="800"/>
                        </a:lnSpc>
                      </a:pP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850" b="1" spc="-1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1085"/>
                        </a:lnSpc>
                      </a:pPr>
                      <a:r>
                        <a:rPr sz="950" b="1" spc="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950" b="1" spc="-7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3">
                      <a:solidFill>
                        <a:srgbClr val="545454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6764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-4445">
                        <a:lnSpc>
                          <a:spcPts val="800"/>
                        </a:lnSpc>
                      </a:pPr>
                      <a:r>
                        <a:rPr sz="850" b="1" spc="3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Whereto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1085"/>
                        </a:lnSpc>
                      </a:pPr>
                      <a:r>
                        <a:rPr sz="950" b="1" spc="2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950" b="1" spc="-10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6764">
                      <a:solidFill>
                        <a:srgbClr val="54545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6764">
                      <a:solidFill>
                        <a:srgbClr val="606060"/>
                      </a:solidFill>
                      <a:prstDash val="solid"/>
                    </a:lnR>
                    <a:lnB w="15240">
                      <a:solidFill>
                        <a:srgbClr val="ACACA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07010" marR="1103630">
                        <a:lnSpc>
                          <a:spcPts val="1010"/>
                        </a:lnSpc>
                        <a:spcBef>
                          <a:spcPts val="5"/>
                        </a:spcBef>
                      </a:pP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Notify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participants </a:t>
                      </a:r>
                      <a:r>
                        <a:rPr sz="850" spc="3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1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Webinar  Re-implement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6764">
                      <a:solidFill>
                        <a:srgbClr val="606060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6355" marR="194310" indent="-1270">
                        <a:lnSpc>
                          <a:spcPts val="1010"/>
                        </a:lnSpc>
                        <a:spcBef>
                          <a:spcPts val="5"/>
                        </a:spcBef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Fortunate 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6763">
                      <a:solidFill>
                        <a:srgbClr val="545454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1015"/>
                        </a:lnSpc>
                      </a:pP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8/24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ts val="1015"/>
                        </a:lnSpc>
                      </a:pP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8/26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6763">
                      <a:solidFill>
                        <a:srgbClr val="545454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Virtual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2192">
                      <a:solidFill>
                        <a:srgbClr val="38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6764">
                      <a:solidFill>
                        <a:srgbClr val="606060"/>
                      </a:solidFill>
                      <a:prstDash val="solid"/>
                    </a:lnR>
                    <a:lnB w="15240">
                      <a:solidFill>
                        <a:srgbClr val="ACACAC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764">
                      <a:solidFill>
                        <a:srgbClr val="606060"/>
                      </a:solidFill>
                      <a:prstDash val="solid"/>
                    </a:lnL>
                    <a:lnT w="12192">
                      <a:solidFill>
                        <a:srgbClr val="383838"/>
                      </a:solidFill>
                      <a:prstDash val="solid"/>
                    </a:lnT>
                    <a:lnB w="1524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69">
                <a:tc rowSpan="2"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192">
                      <a:solidFill>
                        <a:srgbClr val="383838"/>
                      </a:solidFill>
                      <a:prstDash val="solid"/>
                    </a:lnR>
                    <a:lnT w="15240">
                      <a:solidFill>
                        <a:srgbClr val="ACACA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869"/>
                        </a:lnSpc>
                      </a:pPr>
                      <a:r>
                        <a:rPr sz="850" b="1" spc="-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Predict what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happen </a:t>
                      </a:r>
                      <a:r>
                        <a:rPr sz="850" b="1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50" b="1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test Is</a:t>
                      </a:r>
                      <a:r>
                        <a:rPr sz="850" b="1" spc="8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carried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ts val="1015"/>
                        </a:lnSpc>
                      </a:pP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2">
                      <a:solidFill>
                        <a:srgbClr val="383838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5240">
                      <a:solidFill>
                        <a:srgbClr val="4B4B4B"/>
                      </a:solidFill>
                      <a:prstDash val="solid"/>
                    </a:lnT>
                    <a:lnB w="16764">
                      <a:solidFill>
                        <a:srgbClr val="54545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6990">
                        <a:lnSpc>
                          <a:spcPts val="880"/>
                        </a:lnSpc>
                      </a:pP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Measures </a:t>
                      </a:r>
                      <a:r>
                        <a:rPr sz="850" b="1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b="1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50" spc="-6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sz="850" b="1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prediction</a:t>
                      </a:r>
                      <a:r>
                        <a:rPr sz="850" b="1" spc="18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succeeds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5240">
                      <a:solidFill>
                        <a:srgbClr val="4B4B4B"/>
                      </a:solidFill>
                      <a:prstDash val="solid"/>
                    </a:lnT>
                    <a:lnB w="16764">
                      <a:solidFill>
                        <a:srgbClr val="54545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7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192">
                      <a:solidFill>
                        <a:srgbClr val="383838"/>
                      </a:solidFill>
                      <a:prstDash val="solid"/>
                    </a:lnR>
                    <a:lnT w="15240">
                      <a:solidFill>
                        <a:srgbClr val="ACACA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7150" marR="270510">
                        <a:lnSpc>
                          <a:spcPts val="980"/>
                        </a:lnSpc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Predict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80% of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teams/sites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900" spc="40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able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unmute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introduce themselves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50" spc="-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August</a:t>
                      </a:r>
                      <a:r>
                        <a:rPr sz="850" spc="1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26.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8419" marR="373380" indent="-1270">
                        <a:lnSpc>
                          <a:spcPct val="97200"/>
                        </a:lnSpc>
                        <a:spcBef>
                          <a:spcPts val="5"/>
                        </a:spcBef>
                      </a:pP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Predict </a:t>
                      </a:r>
                      <a:r>
                        <a:rPr sz="850" spc="5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that&gt; </a:t>
                      </a:r>
                      <a:r>
                        <a:rPr sz="850" spc="2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85%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participants </a:t>
                      </a:r>
                      <a:r>
                        <a:rPr sz="850" spc="-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either </a:t>
                      </a:r>
                      <a:r>
                        <a:rPr sz="900" spc="25" dirty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be 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very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change </a:t>
                      </a:r>
                      <a:r>
                        <a:rPr sz="850" spc="30" dirty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introductions.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192">
                      <a:solidFill>
                        <a:srgbClr val="383838"/>
                      </a:solidFill>
                      <a:prstDash val="solid"/>
                    </a:lnL>
                    <a:lnR w="15240">
                      <a:solidFill>
                        <a:srgbClr val="484848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5239">
                      <a:solidFill>
                        <a:srgbClr val="4B4B4B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7625" marR="113664" indent="635">
                        <a:lnSpc>
                          <a:spcPts val="980"/>
                        </a:lnSpc>
                      </a:pPr>
                      <a:r>
                        <a:rPr sz="850" spc="7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50" spc="-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sites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850" dirty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themselves </a:t>
                      </a:r>
                      <a:r>
                        <a:rPr sz="9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# sites</a:t>
                      </a:r>
                      <a:r>
                        <a:rPr sz="850" spc="-1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who  </a:t>
                      </a:r>
                      <a:r>
                        <a:rPr sz="850" spc="4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introduce/#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50" spc="1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sites </a:t>
                      </a:r>
                      <a:r>
                        <a:rPr sz="850" spc="2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50" spc="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850" spc="-14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Customer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Satisfaction </a:t>
                      </a:r>
                      <a:r>
                        <a:rPr sz="850" spc="2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Zoom </a:t>
                      </a:r>
                      <a:r>
                        <a:rPr sz="850" spc="15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Poll </a:t>
                      </a:r>
                      <a:r>
                        <a:rPr sz="85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satisfaction</a:t>
                      </a:r>
                      <a:r>
                        <a:rPr sz="850" spc="60" dirty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rating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5240">
                      <a:solidFill>
                        <a:srgbClr val="484848"/>
                      </a:solidFill>
                      <a:prstDash val="solid"/>
                    </a:lnL>
                    <a:lnR w="16763">
                      <a:solidFill>
                        <a:srgbClr val="545454"/>
                      </a:solidFill>
                      <a:prstDash val="solid"/>
                    </a:lnR>
                    <a:lnT w="16764">
                      <a:solidFill>
                        <a:srgbClr val="545454"/>
                      </a:solidFill>
                      <a:prstDash val="solid"/>
                    </a:lnT>
                    <a:lnB w="15239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61403" y="4537202"/>
            <a:ext cx="292544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solidFill>
                  <a:srgbClr val="343434"/>
                </a:solidFill>
                <a:latin typeface="Arial"/>
                <a:cs typeface="Arial"/>
              </a:rPr>
              <a:t>Describe what </a:t>
            </a:r>
            <a:r>
              <a:rPr sz="850" b="1" spc="5" dirty="0">
                <a:solidFill>
                  <a:srgbClr val="343434"/>
                </a:solidFill>
                <a:latin typeface="Arial"/>
                <a:cs typeface="Arial"/>
              </a:rPr>
              <a:t>actually </a:t>
            </a:r>
            <a:r>
              <a:rPr sz="850" b="1" dirty="0">
                <a:solidFill>
                  <a:srgbClr val="343434"/>
                </a:solidFill>
                <a:latin typeface="Arial"/>
                <a:cs typeface="Arial"/>
              </a:rPr>
              <a:t>happened </a:t>
            </a:r>
            <a:r>
              <a:rPr sz="850" b="1" spc="15" dirty="0">
                <a:solidFill>
                  <a:srgbClr val="343434"/>
                </a:solidFill>
                <a:latin typeface="Arial"/>
                <a:cs typeface="Arial"/>
              </a:rPr>
              <a:t>when </a:t>
            </a:r>
            <a:r>
              <a:rPr sz="850" b="1" spc="10" dirty="0">
                <a:solidFill>
                  <a:srgbClr val="343434"/>
                </a:solidFill>
                <a:latin typeface="Arial"/>
                <a:cs typeface="Arial"/>
              </a:rPr>
              <a:t>you </a:t>
            </a:r>
            <a:r>
              <a:rPr sz="850" b="1" spc="25" dirty="0">
                <a:solidFill>
                  <a:srgbClr val="343434"/>
                </a:solidFill>
                <a:latin typeface="Arial"/>
                <a:cs typeface="Arial"/>
              </a:rPr>
              <a:t>ran </a:t>
            </a:r>
            <a:r>
              <a:rPr sz="850" b="1" spc="5" dirty="0">
                <a:solidFill>
                  <a:srgbClr val="343434"/>
                </a:solidFill>
                <a:latin typeface="Arial"/>
                <a:cs typeface="Arial"/>
              </a:rPr>
              <a:t>the</a:t>
            </a:r>
            <a:r>
              <a:rPr sz="850" b="1" spc="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343434"/>
                </a:solidFill>
                <a:latin typeface="Arial"/>
                <a:cs typeface="Arial"/>
              </a:rPr>
              <a:t>test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71552" y="4461002"/>
            <a:ext cx="10858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A8A8A8"/>
                </a:solidFill>
                <a:latin typeface="Times New Roman"/>
                <a:cs typeface="Times New Roman"/>
              </a:rPr>
              <a:t>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4562" y="4925567"/>
            <a:ext cx="47370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u="heavy" spc="35" dirty="0">
                <a:solidFill>
                  <a:srgbClr val="343434"/>
                </a:solidFill>
                <a:latin typeface="Arial"/>
                <a:cs typeface="Arial"/>
              </a:rPr>
              <a:t>Study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1403" y="4957317"/>
            <a:ext cx="386524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solidFill>
                  <a:srgbClr val="343434"/>
                </a:solidFill>
                <a:latin typeface="Arial"/>
                <a:cs typeface="Arial"/>
              </a:rPr>
              <a:t>Describe </a:t>
            </a:r>
            <a:r>
              <a:rPr sz="950" b="1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850" b="1" dirty="0">
                <a:solidFill>
                  <a:srgbClr val="343434"/>
                </a:solidFill>
                <a:latin typeface="Arial"/>
                <a:cs typeface="Arial"/>
              </a:rPr>
              <a:t>measured results and </a:t>
            </a:r>
            <a:r>
              <a:rPr sz="850" b="1" spc="20" dirty="0">
                <a:solidFill>
                  <a:srgbClr val="343434"/>
                </a:solidFill>
                <a:latin typeface="Arial"/>
                <a:cs typeface="Arial"/>
              </a:rPr>
              <a:t>how </a:t>
            </a:r>
            <a:r>
              <a:rPr sz="850" b="1" spc="10" dirty="0">
                <a:solidFill>
                  <a:srgbClr val="343434"/>
                </a:solidFill>
                <a:latin typeface="Arial"/>
                <a:cs typeface="Arial"/>
              </a:rPr>
              <a:t>they </a:t>
            </a:r>
            <a:r>
              <a:rPr sz="850" b="1" spc="5" dirty="0">
                <a:solidFill>
                  <a:srgbClr val="343434"/>
                </a:solidFill>
                <a:latin typeface="Arial"/>
                <a:cs typeface="Arial"/>
              </a:rPr>
              <a:t>compared </a:t>
            </a:r>
            <a:r>
              <a:rPr sz="850" b="1" spc="25" dirty="0">
                <a:solidFill>
                  <a:srgbClr val="343434"/>
                </a:solidFill>
                <a:latin typeface="Arial"/>
                <a:cs typeface="Arial"/>
              </a:rPr>
              <a:t>to </a:t>
            </a:r>
            <a:r>
              <a:rPr sz="850" b="1" spc="5" dirty="0">
                <a:solidFill>
                  <a:srgbClr val="343434"/>
                </a:solidFill>
                <a:latin typeface="Arial"/>
                <a:cs typeface="Arial"/>
              </a:rPr>
              <a:t>the</a:t>
            </a:r>
            <a:r>
              <a:rPr sz="850" b="1" spc="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343434"/>
                </a:solidFill>
                <a:latin typeface="Arial"/>
                <a:cs typeface="Arial"/>
              </a:rPr>
              <a:t>predictions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3707" y="6361176"/>
            <a:ext cx="28575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u="heavy" spc="35" dirty="0">
                <a:solidFill>
                  <a:srgbClr val="343434"/>
                </a:solidFill>
                <a:latin typeface="Arial"/>
                <a:cs typeface="Arial"/>
              </a:rPr>
              <a:t>Act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0482" y="6194044"/>
            <a:ext cx="493395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1110">
              <a:lnSpc>
                <a:spcPct val="100000"/>
              </a:lnSpc>
            </a:pPr>
            <a:r>
              <a:rPr sz="1100" b="1" spc="20" dirty="0">
                <a:solidFill>
                  <a:srgbClr val="878989"/>
                </a:solidFill>
                <a:latin typeface="Arial"/>
                <a:cs typeface="Arial"/>
              </a:rPr>
              <a:t>Worksheet for </a:t>
            </a:r>
            <a:r>
              <a:rPr sz="1100" b="1" spc="25" dirty="0">
                <a:solidFill>
                  <a:srgbClr val="878989"/>
                </a:solidFill>
                <a:latin typeface="Arial"/>
                <a:cs typeface="Arial"/>
              </a:rPr>
              <a:t>Testing</a:t>
            </a:r>
            <a:r>
              <a:rPr sz="1100" b="1" spc="35" dirty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878989"/>
                </a:solidFill>
                <a:latin typeface="Arial"/>
                <a:cs typeface="Arial"/>
              </a:rPr>
              <a:t>Change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00" spc="10" dirty="0">
                <a:solidFill>
                  <a:srgbClr val="343434"/>
                </a:solidFill>
                <a:latin typeface="Arial"/>
                <a:cs typeface="Arial"/>
              </a:rPr>
              <a:t>Describe what </a:t>
            </a:r>
            <a:r>
              <a:rPr sz="900" spc="20" dirty="0">
                <a:solidFill>
                  <a:srgbClr val="343434"/>
                </a:solidFill>
                <a:latin typeface="Arial"/>
                <a:cs typeface="Arial"/>
              </a:rPr>
              <a:t>modifications to </a:t>
            </a:r>
            <a:r>
              <a:rPr sz="850" spc="20" dirty="0">
                <a:solidFill>
                  <a:srgbClr val="343434"/>
                </a:solidFill>
                <a:latin typeface="Arial"/>
                <a:cs typeface="Arial"/>
              </a:rPr>
              <a:t>the </a:t>
            </a:r>
            <a:r>
              <a:rPr sz="900" spc="20" dirty="0">
                <a:solidFill>
                  <a:srgbClr val="343434"/>
                </a:solidFill>
                <a:latin typeface="Arial"/>
                <a:cs typeface="Arial"/>
              </a:rPr>
              <a:t>plan </a:t>
            </a:r>
            <a:r>
              <a:rPr sz="900" spc="40" dirty="0">
                <a:solidFill>
                  <a:srgbClr val="343434"/>
                </a:solidFill>
                <a:latin typeface="Arial"/>
                <a:cs typeface="Arial"/>
              </a:rPr>
              <a:t>will </a:t>
            </a:r>
            <a:r>
              <a:rPr sz="850" spc="40" dirty="0">
                <a:solidFill>
                  <a:srgbClr val="343434"/>
                </a:solidFill>
                <a:latin typeface="Arial"/>
                <a:cs typeface="Arial"/>
              </a:rPr>
              <a:t>be </a:t>
            </a:r>
            <a:r>
              <a:rPr sz="900" spc="5" dirty="0">
                <a:solidFill>
                  <a:srgbClr val="343434"/>
                </a:solidFill>
                <a:latin typeface="Arial"/>
                <a:cs typeface="Arial"/>
              </a:rPr>
              <a:t>made </a:t>
            </a:r>
            <a:r>
              <a:rPr sz="900" dirty="0">
                <a:solidFill>
                  <a:srgbClr val="343434"/>
                </a:solidFill>
                <a:latin typeface="Arial"/>
                <a:cs typeface="Arial"/>
              </a:rPr>
              <a:t>for 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the </a:t>
            </a:r>
            <a:r>
              <a:rPr sz="900" spc="20" dirty="0">
                <a:solidFill>
                  <a:srgbClr val="343434"/>
                </a:solidFill>
                <a:latin typeface="Arial"/>
                <a:cs typeface="Arial"/>
              </a:rPr>
              <a:t>next </a:t>
            </a:r>
            <a:r>
              <a:rPr sz="900" spc="25" dirty="0">
                <a:solidFill>
                  <a:srgbClr val="343434"/>
                </a:solidFill>
                <a:latin typeface="Arial"/>
                <a:cs typeface="Arial"/>
              </a:rPr>
              <a:t>cycle </a:t>
            </a:r>
            <a:r>
              <a:rPr sz="900" spc="40" dirty="0">
                <a:solidFill>
                  <a:srgbClr val="343434"/>
                </a:solidFill>
                <a:latin typeface="Arial"/>
                <a:cs typeface="Arial"/>
              </a:rPr>
              <a:t>from </a:t>
            </a:r>
            <a:r>
              <a:rPr sz="900" spc="15" dirty="0">
                <a:solidFill>
                  <a:srgbClr val="343434"/>
                </a:solidFill>
                <a:latin typeface="Arial"/>
                <a:cs typeface="Arial"/>
              </a:rPr>
              <a:t>what </a:t>
            </a:r>
            <a:r>
              <a:rPr sz="900" spc="30" dirty="0">
                <a:solidFill>
                  <a:srgbClr val="343434"/>
                </a:solidFill>
                <a:latin typeface="Arial"/>
                <a:cs typeface="Arial"/>
              </a:rPr>
              <a:t>you</a:t>
            </a:r>
            <a:r>
              <a:rPr sz="900" spc="-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43434"/>
                </a:solidFill>
                <a:latin typeface="Arial"/>
                <a:cs typeface="Arial"/>
              </a:rPr>
              <a:t>learned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72685" cy="6858000"/>
          </a:xfrm>
          <a:custGeom>
            <a:avLst/>
            <a:gdLst/>
            <a:ahLst/>
            <a:cxnLst/>
            <a:rect l="l" t="t" r="r" b="b"/>
            <a:pathLst>
              <a:path w="4972685" h="6858000">
                <a:moveTo>
                  <a:pt x="0" y="0"/>
                </a:moveTo>
                <a:lnTo>
                  <a:pt x="4972593" y="0"/>
                </a:lnTo>
                <a:lnTo>
                  <a:pt x="497259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046" y="1422323"/>
            <a:ext cx="2943225" cy="174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500"/>
              </a:lnSpc>
            </a:pPr>
            <a:r>
              <a:rPr sz="4100" dirty="0"/>
              <a:t>Our  </a:t>
            </a:r>
            <a:r>
              <a:rPr sz="4100" spc="-10" dirty="0"/>
              <a:t>m</a:t>
            </a:r>
            <a:r>
              <a:rPr sz="4100" spc="-5" dirty="0"/>
              <a:t>ea</a:t>
            </a:r>
            <a:r>
              <a:rPr sz="4100" dirty="0"/>
              <a:t>s</a:t>
            </a:r>
            <a:r>
              <a:rPr sz="4100" spc="-5" dirty="0"/>
              <a:t>u</a:t>
            </a:r>
            <a:r>
              <a:rPr sz="4100" spc="-65" dirty="0"/>
              <a:t>r</a:t>
            </a:r>
            <a:r>
              <a:rPr sz="4100" spc="-5" dirty="0"/>
              <a:t>e</a:t>
            </a:r>
            <a:r>
              <a:rPr sz="4100" spc="-10" dirty="0"/>
              <a:t>m</a:t>
            </a:r>
            <a:r>
              <a:rPr sz="4100" spc="-5" dirty="0"/>
              <a:t>e</a:t>
            </a:r>
            <a:r>
              <a:rPr sz="4100" spc="-45" dirty="0"/>
              <a:t>n</a:t>
            </a:r>
            <a:r>
              <a:rPr sz="4100" dirty="0"/>
              <a:t>t  </a:t>
            </a:r>
            <a:r>
              <a:rPr sz="4100" spc="-15" dirty="0"/>
              <a:t>(answer)</a:t>
            </a:r>
            <a:r>
              <a:rPr sz="4100" spc="-70" dirty="0"/>
              <a:t> </a:t>
            </a:r>
            <a:r>
              <a:rPr sz="4100" spc="-5" dirty="0"/>
              <a:t>is: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4654297" y="10"/>
            <a:ext cx="7537702" cy="685798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746" y="4224857"/>
            <a:ext cx="3105785" cy="0"/>
          </a:xfrm>
          <a:custGeom>
            <a:avLst/>
            <a:gdLst/>
            <a:ahLst/>
            <a:cxnLst/>
            <a:rect l="l" t="t" r="r" b="b"/>
            <a:pathLst>
              <a:path w="3105785">
                <a:moveTo>
                  <a:pt x="0" y="0"/>
                </a:moveTo>
                <a:lnTo>
                  <a:pt x="3105454" y="0"/>
                </a:lnTo>
              </a:path>
            </a:pathLst>
          </a:custGeom>
          <a:ln w="2644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2874" y="1515871"/>
            <a:ext cx="458724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0"/>
              </a:lnSpc>
            </a:pPr>
            <a:r>
              <a:rPr sz="3400" b="0" spc="-5" dirty="0">
                <a:solidFill>
                  <a:srgbClr val="FFFFFF"/>
                </a:solidFill>
                <a:latin typeface="Calibri Light"/>
                <a:cs typeface="Calibri Light"/>
              </a:rPr>
              <a:t>Activity:</a:t>
            </a:r>
            <a:endParaRPr sz="3400">
              <a:latin typeface="Calibri Light"/>
              <a:cs typeface="Calibri Light"/>
            </a:endParaRPr>
          </a:p>
          <a:p>
            <a:pPr marL="12700">
              <a:lnSpc>
                <a:spcPts val="3840"/>
              </a:lnSpc>
            </a:pP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How </a:t>
            </a:r>
            <a:r>
              <a:rPr sz="3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3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Measure </a:t>
            </a: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Banana</a:t>
            </a:r>
            <a:endParaRPr sz="3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72835" cy="6858000"/>
          </a:xfrm>
          <a:custGeom>
            <a:avLst/>
            <a:gdLst/>
            <a:ahLst/>
            <a:cxnLst/>
            <a:rect l="l" t="t" r="r" b="b"/>
            <a:pathLst>
              <a:path w="6172835" h="6858000">
                <a:moveTo>
                  <a:pt x="6103706" y="0"/>
                </a:moveTo>
                <a:lnTo>
                  <a:pt x="0" y="0"/>
                </a:lnTo>
                <a:lnTo>
                  <a:pt x="0" y="6857999"/>
                </a:lnTo>
                <a:lnTo>
                  <a:pt x="2764858" y="6857999"/>
                </a:lnTo>
                <a:lnTo>
                  <a:pt x="2896679" y="6782204"/>
                </a:lnTo>
                <a:lnTo>
                  <a:pt x="2978137" y="6731921"/>
                </a:lnTo>
                <a:lnTo>
                  <a:pt x="3058830" y="6680530"/>
                </a:lnTo>
                <a:lnTo>
                  <a:pt x="3098887" y="6654423"/>
                </a:lnTo>
                <a:lnTo>
                  <a:pt x="3138748" y="6628042"/>
                </a:lnTo>
                <a:lnTo>
                  <a:pt x="3178412" y="6601390"/>
                </a:lnTo>
                <a:lnTo>
                  <a:pt x="3217878" y="6574467"/>
                </a:lnTo>
                <a:lnTo>
                  <a:pt x="3257145" y="6547276"/>
                </a:lnTo>
                <a:lnTo>
                  <a:pt x="3296211" y="6519816"/>
                </a:lnTo>
                <a:lnTo>
                  <a:pt x="3335076" y="6492091"/>
                </a:lnTo>
                <a:lnTo>
                  <a:pt x="3373737" y="6464100"/>
                </a:lnTo>
                <a:lnTo>
                  <a:pt x="3412193" y="6435846"/>
                </a:lnTo>
                <a:lnTo>
                  <a:pt x="3450444" y="6407329"/>
                </a:lnTo>
                <a:lnTo>
                  <a:pt x="3488487" y="6378551"/>
                </a:lnTo>
                <a:lnTo>
                  <a:pt x="3526322" y="6349514"/>
                </a:lnTo>
                <a:lnTo>
                  <a:pt x="3563947" y="6320218"/>
                </a:lnTo>
                <a:lnTo>
                  <a:pt x="3601361" y="6290665"/>
                </a:lnTo>
                <a:lnTo>
                  <a:pt x="3638562" y="6260856"/>
                </a:lnTo>
                <a:lnTo>
                  <a:pt x="3675549" y="6230793"/>
                </a:lnTo>
                <a:lnTo>
                  <a:pt x="3712321" y="6200477"/>
                </a:lnTo>
                <a:lnTo>
                  <a:pt x="3748877" y="6169909"/>
                </a:lnTo>
                <a:lnTo>
                  <a:pt x="3785214" y="6139091"/>
                </a:lnTo>
                <a:lnTo>
                  <a:pt x="3821333" y="6108023"/>
                </a:lnTo>
                <a:lnTo>
                  <a:pt x="3857231" y="6076708"/>
                </a:lnTo>
                <a:lnTo>
                  <a:pt x="3892907" y="6045146"/>
                </a:lnTo>
                <a:lnTo>
                  <a:pt x="3928360" y="6013339"/>
                </a:lnTo>
                <a:lnTo>
                  <a:pt x="3963588" y="5981289"/>
                </a:lnTo>
                <a:lnTo>
                  <a:pt x="3998591" y="5948995"/>
                </a:lnTo>
                <a:lnTo>
                  <a:pt x="4033366" y="5916461"/>
                </a:lnTo>
                <a:lnTo>
                  <a:pt x="4067913" y="5883687"/>
                </a:lnTo>
                <a:lnTo>
                  <a:pt x="4102231" y="5850674"/>
                </a:lnTo>
                <a:lnTo>
                  <a:pt x="4136317" y="5817424"/>
                </a:lnTo>
                <a:lnTo>
                  <a:pt x="4170170" y="5783939"/>
                </a:lnTo>
                <a:lnTo>
                  <a:pt x="4203790" y="5750218"/>
                </a:lnTo>
                <a:lnTo>
                  <a:pt x="4237175" y="5716265"/>
                </a:lnTo>
                <a:lnTo>
                  <a:pt x="4270323" y="5682080"/>
                </a:lnTo>
                <a:lnTo>
                  <a:pt x="4303234" y="5647664"/>
                </a:lnTo>
                <a:lnTo>
                  <a:pt x="4335906" y="5613019"/>
                </a:lnTo>
                <a:lnTo>
                  <a:pt x="4368337" y="5578146"/>
                </a:lnTo>
                <a:lnTo>
                  <a:pt x="4400526" y="5543046"/>
                </a:lnTo>
                <a:lnTo>
                  <a:pt x="4432473" y="5507721"/>
                </a:lnTo>
                <a:lnTo>
                  <a:pt x="4464175" y="5472172"/>
                </a:lnTo>
                <a:lnTo>
                  <a:pt x="4495631" y="5436401"/>
                </a:lnTo>
                <a:lnTo>
                  <a:pt x="4526840" y="5400408"/>
                </a:lnTo>
                <a:lnTo>
                  <a:pt x="4557801" y="5364196"/>
                </a:lnTo>
                <a:lnTo>
                  <a:pt x="4588512" y="5327765"/>
                </a:lnTo>
                <a:lnTo>
                  <a:pt x="4618973" y="5291116"/>
                </a:lnTo>
                <a:lnTo>
                  <a:pt x="4649180" y="5254252"/>
                </a:lnTo>
                <a:lnTo>
                  <a:pt x="4679135" y="5217173"/>
                </a:lnTo>
                <a:lnTo>
                  <a:pt x="4708834" y="5179881"/>
                </a:lnTo>
                <a:lnTo>
                  <a:pt x="4738277" y="5142376"/>
                </a:lnTo>
                <a:lnTo>
                  <a:pt x="4767462" y="5104661"/>
                </a:lnTo>
                <a:lnTo>
                  <a:pt x="4796388" y="5066737"/>
                </a:lnTo>
                <a:lnTo>
                  <a:pt x="4825054" y="5028605"/>
                </a:lnTo>
                <a:lnTo>
                  <a:pt x="4853459" y="4990266"/>
                </a:lnTo>
                <a:lnTo>
                  <a:pt x="4881600" y="4951721"/>
                </a:lnTo>
                <a:lnTo>
                  <a:pt x="4909478" y="4912973"/>
                </a:lnTo>
                <a:lnTo>
                  <a:pt x="4937089" y="4874022"/>
                </a:lnTo>
                <a:lnTo>
                  <a:pt x="4964434" y="4834869"/>
                </a:lnTo>
                <a:lnTo>
                  <a:pt x="4991510" y="4795517"/>
                </a:lnTo>
                <a:lnTo>
                  <a:pt x="5018317" y="4755965"/>
                </a:lnTo>
                <a:lnTo>
                  <a:pt x="5044853" y="4716217"/>
                </a:lnTo>
                <a:lnTo>
                  <a:pt x="5071117" y="4676272"/>
                </a:lnTo>
                <a:lnTo>
                  <a:pt x="5097107" y="4636132"/>
                </a:lnTo>
                <a:lnTo>
                  <a:pt x="5122823" y="4595799"/>
                </a:lnTo>
                <a:lnTo>
                  <a:pt x="5148262" y="4555274"/>
                </a:lnTo>
                <a:lnTo>
                  <a:pt x="5173423" y="4514559"/>
                </a:lnTo>
                <a:lnTo>
                  <a:pt x="5198306" y="4473653"/>
                </a:lnTo>
                <a:lnTo>
                  <a:pt x="5222909" y="4432560"/>
                </a:lnTo>
                <a:lnTo>
                  <a:pt x="5247230" y="4391280"/>
                </a:lnTo>
                <a:lnTo>
                  <a:pt x="5271268" y="4349814"/>
                </a:lnTo>
                <a:lnTo>
                  <a:pt x="5295022" y="4308165"/>
                </a:lnTo>
                <a:lnTo>
                  <a:pt x="5318491" y="4266332"/>
                </a:lnTo>
                <a:lnTo>
                  <a:pt x="5341672" y="4224318"/>
                </a:lnTo>
                <a:lnTo>
                  <a:pt x="5364566" y="4182124"/>
                </a:lnTo>
                <a:lnTo>
                  <a:pt x="5387170" y="4139751"/>
                </a:lnTo>
                <a:lnTo>
                  <a:pt x="5409484" y="4097200"/>
                </a:lnTo>
                <a:lnTo>
                  <a:pt x="5431505" y="4054474"/>
                </a:lnTo>
                <a:lnTo>
                  <a:pt x="5453233" y="4011572"/>
                </a:lnTo>
                <a:lnTo>
                  <a:pt x="5474666" y="3968497"/>
                </a:lnTo>
                <a:lnTo>
                  <a:pt x="5495803" y="3925250"/>
                </a:lnTo>
                <a:lnTo>
                  <a:pt x="5516642" y="3881831"/>
                </a:lnTo>
                <a:lnTo>
                  <a:pt x="5537183" y="3838244"/>
                </a:lnTo>
                <a:lnTo>
                  <a:pt x="5557424" y="3794488"/>
                </a:lnTo>
                <a:lnTo>
                  <a:pt x="5577363" y="3750565"/>
                </a:lnTo>
                <a:lnTo>
                  <a:pt x="5597000" y="3706476"/>
                </a:lnTo>
                <a:lnTo>
                  <a:pt x="5616332" y="3662224"/>
                </a:lnTo>
                <a:lnTo>
                  <a:pt x="5635360" y="3617808"/>
                </a:lnTo>
                <a:lnTo>
                  <a:pt x="5654080" y="3573231"/>
                </a:lnTo>
                <a:lnTo>
                  <a:pt x="5672493" y="3528493"/>
                </a:lnTo>
                <a:lnTo>
                  <a:pt x="5690596" y="3483597"/>
                </a:lnTo>
                <a:lnTo>
                  <a:pt x="5708388" y="3438543"/>
                </a:lnTo>
                <a:lnTo>
                  <a:pt x="5725869" y="3393332"/>
                </a:lnTo>
                <a:lnTo>
                  <a:pt x="5743036" y="3347967"/>
                </a:lnTo>
                <a:lnTo>
                  <a:pt x="5759888" y="3302448"/>
                </a:lnTo>
                <a:lnTo>
                  <a:pt x="5776425" y="3256777"/>
                </a:lnTo>
                <a:lnTo>
                  <a:pt x="5792644" y="3210955"/>
                </a:lnTo>
                <a:lnTo>
                  <a:pt x="5808544" y="3164983"/>
                </a:lnTo>
                <a:lnTo>
                  <a:pt x="5824125" y="3118862"/>
                </a:lnTo>
                <a:lnTo>
                  <a:pt x="5839384" y="3072595"/>
                </a:lnTo>
                <a:lnTo>
                  <a:pt x="5854321" y="3026182"/>
                </a:lnTo>
                <a:lnTo>
                  <a:pt x="5868934" y="2979625"/>
                </a:lnTo>
                <a:lnTo>
                  <a:pt x="5883221" y="2932924"/>
                </a:lnTo>
                <a:lnTo>
                  <a:pt x="5897182" y="2886082"/>
                </a:lnTo>
                <a:lnTo>
                  <a:pt x="5910815" y="2839100"/>
                </a:lnTo>
                <a:lnTo>
                  <a:pt x="5924119" y="2791978"/>
                </a:lnTo>
                <a:lnTo>
                  <a:pt x="5937092" y="2744719"/>
                </a:lnTo>
                <a:lnTo>
                  <a:pt x="5949733" y="2697323"/>
                </a:lnTo>
                <a:lnTo>
                  <a:pt x="5962041" y="2649793"/>
                </a:lnTo>
                <a:lnTo>
                  <a:pt x="5974015" y="2602128"/>
                </a:lnTo>
                <a:lnTo>
                  <a:pt x="5985652" y="2554331"/>
                </a:lnTo>
                <a:lnTo>
                  <a:pt x="5996953" y="2506403"/>
                </a:lnTo>
                <a:lnTo>
                  <a:pt x="6007915" y="2458346"/>
                </a:lnTo>
                <a:lnTo>
                  <a:pt x="6018537" y="2410159"/>
                </a:lnTo>
                <a:lnTo>
                  <a:pt x="6028818" y="2361846"/>
                </a:lnTo>
                <a:lnTo>
                  <a:pt x="6038756" y="2313407"/>
                </a:lnTo>
                <a:lnTo>
                  <a:pt x="6048351" y="2264843"/>
                </a:lnTo>
                <a:lnTo>
                  <a:pt x="6057600" y="2216157"/>
                </a:lnTo>
                <a:lnTo>
                  <a:pt x="6066503" y="2167348"/>
                </a:lnTo>
                <a:lnTo>
                  <a:pt x="6075058" y="2118419"/>
                </a:lnTo>
                <a:lnTo>
                  <a:pt x="6083264" y="2069371"/>
                </a:lnTo>
                <a:lnTo>
                  <a:pt x="6091119" y="2020205"/>
                </a:lnTo>
                <a:lnTo>
                  <a:pt x="6098623" y="1970922"/>
                </a:lnTo>
                <a:lnTo>
                  <a:pt x="6105774" y="1921524"/>
                </a:lnTo>
                <a:lnTo>
                  <a:pt x="6112570" y="1872013"/>
                </a:lnTo>
                <a:lnTo>
                  <a:pt x="6119010" y="1822389"/>
                </a:lnTo>
                <a:lnTo>
                  <a:pt x="6125094" y="1772653"/>
                </a:lnTo>
                <a:lnTo>
                  <a:pt x="6130819" y="1722808"/>
                </a:lnTo>
                <a:lnTo>
                  <a:pt x="6136184" y="1672854"/>
                </a:lnTo>
                <a:lnTo>
                  <a:pt x="6141188" y="1622793"/>
                </a:lnTo>
                <a:lnTo>
                  <a:pt x="6145830" y="1572626"/>
                </a:lnTo>
                <a:lnTo>
                  <a:pt x="6150108" y="1522355"/>
                </a:lnTo>
                <a:lnTo>
                  <a:pt x="6154021" y="1471980"/>
                </a:lnTo>
                <a:lnTo>
                  <a:pt x="6157567" y="1421503"/>
                </a:lnTo>
                <a:lnTo>
                  <a:pt x="6160746" y="1370926"/>
                </a:lnTo>
                <a:lnTo>
                  <a:pt x="6163556" y="1320249"/>
                </a:lnTo>
                <a:lnTo>
                  <a:pt x="6165996" y="1269475"/>
                </a:lnTo>
                <a:lnTo>
                  <a:pt x="6168063" y="1218604"/>
                </a:lnTo>
                <a:lnTo>
                  <a:pt x="6169758" y="1167637"/>
                </a:lnTo>
                <a:lnTo>
                  <a:pt x="6171079" y="1116577"/>
                </a:lnTo>
                <a:lnTo>
                  <a:pt x="6172024" y="1065424"/>
                </a:lnTo>
                <a:lnTo>
                  <a:pt x="6172592" y="1014179"/>
                </a:lnTo>
                <a:lnTo>
                  <a:pt x="6172781" y="962845"/>
                </a:lnTo>
                <a:lnTo>
                  <a:pt x="6172599" y="912557"/>
                </a:lnTo>
                <a:lnTo>
                  <a:pt x="6172054" y="862356"/>
                </a:lnTo>
                <a:lnTo>
                  <a:pt x="6171147" y="812242"/>
                </a:lnTo>
                <a:lnTo>
                  <a:pt x="6169880" y="762217"/>
                </a:lnTo>
                <a:lnTo>
                  <a:pt x="6168253" y="712282"/>
                </a:lnTo>
                <a:lnTo>
                  <a:pt x="6166269" y="662439"/>
                </a:lnTo>
                <a:lnTo>
                  <a:pt x="6163927" y="612688"/>
                </a:lnTo>
                <a:lnTo>
                  <a:pt x="6161230" y="563031"/>
                </a:lnTo>
                <a:lnTo>
                  <a:pt x="6158178" y="513468"/>
                </a:lnTo>
                <a:lnTo>
                  <a:pt x="6154774" y="464003"/>
                </a:lnTo>
                <a:lnTo>
                  <a:pt x="6151018" y="414634"/>
                </a:lnTo>
                <a:lnTo>
                  <a:pt x="6146911" y="365365"/>
                </a:lnTo>
                <a:lnTo>
                  <a:pt x="6142455" y="316196"/>
                </a:lnTo>
                <a:lnTo>
                  <a:pt x="6137650" y="267127"/>
                </a:lnTo>
                <a:lnTo>
                  <a:pt x="610370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" y="10"/>
            <a:ext cx="6024133" cy="685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17318" y="2879344"/>
            <a:ext cx="4832350" cy="312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_Find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banana,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string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ruler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calibration</a:t>
            </a:r>
            <a:endParaRPr sz="14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_Locate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(start)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toe (finish) 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banana</a:t>
            </a:r>
            <a:endParaRPr sz="1400">
              <a:latin typeface="Calibri"/>
              <a:cs typeface="Calibri"/>
            </a:endParaRPr>
          </a:p>
          <a:p>
            <a:pPr marL="527050" marR="69850" indent="-514350">
              <a:lnSpc>
                <a:spcPts val="1490"/>
              </a:lnSpc>
              <a:spcBef>
                <a:spcPts val="104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_Using the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string measure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straight from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banana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to  toe of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banana</a:t>
            </a:r>
            <a:endParaRPr sz="1400">
              <a:latin typeface="Calibri"/>
              <a:cs typeface="Calibri"/>
            </a:endParaRPr>
          </a:p>
          <a:p>
            <a:pPr marL="527050" marR="565785" indent="-514350">
              <a:lnSpc>
                <a:spcPts val="1510"/>
              </a:lnSpc>
              <a:spcBef>
                <a:spcPts val="99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_Then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measure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length 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ruler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document  measurement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400">
              <a:latin typeface="Calibri"/>
              <a:cs typeface="Calibri"/>
            </a:endParaRPr>
          </a:p>
          <a:p>
            <a:pPr marL="527050" marR="214629" indent="-514350">
              <a:lnSpc>
                <a:spcPts val="1490"/>
              </a:lnSpc>
              <a:spcBef>
                <a:spcPts val="10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-Repeat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procedure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measuring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banana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head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round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upper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curve 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banana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to toe of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banana</a:t>
            </a:r>
            <a:endParaRPr sz="1400">
              <a:latin typeface="Calibri"/>
              <a:cs typeface="Calibri"/>
            </a:endParaRPr>
          </a:p>
          <a:p>
            <a:pPr marL="527050" marR="5080" indent="-514350">
              <a:lnSpc>
                <a:spcPts val="1580"/>
              </a:lnSpc>
              <a:spcBef>
                <a:spcPts val="95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-Repeat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procedure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measuring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banana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 head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round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lower curve 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banana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to toe 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banana</a:t>
            </a:r>
            <a:endParaRPr sz="1400">
              <a:latin typeface="Calibri"/>
              <a:cs typeface="Calibri"/>
            </a:endParaRPr>
          </a:p>
          <a:p>
            <a:pPr marL="527050" marR="151765" indent="-514350">
              <a:lnSpc>
                <a:spcPts val="1510"/>
              </a:lnSpc>
              <a:spcBef>
                <a:spcPts val="969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-Repeat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procedure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measuring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banana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right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round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thickest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part 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 banana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(circumference)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33981" y="33528"/>
            <a:ext cx="2103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latin typeface="Calibri"/>
                <a:cs typeface="Calibri"/>
              </a:rPr>
              <a:t>Facility </a:t>
            </a:r>
            <a:r>
              <a:rPr sz="1800" b="0" spc="-5" dirty="0">
                <a:latin typeface="Calibri"/>
                <a:cs typeface="Calibri"/>
              </a:rPr>
              <a:t>Name: </a:t>
            </a:r>
            <a:r>
              <a:rPr sz="1800" b="0" spc="-10" dirty="0">
                <a:latin typeface="Calibri"/>
                <a:cs typeface="Calibri"/>
              </a:rPr>
              <a:t>TEAM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spc="-10" dirty="0">
                <a:latin typeface="Calibri"/>
                <a:cs typeface="Calibri"/>
              </a:rPr>
              <a:t>Increase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144" y="1066797"/>
            <a:ext cx="5750560" cy="257175"/>
          </a:xfrm>
          <a:custGeom>
            <a:avLst/>
            <a:gdLst/>
            <a:ahLst/>
            <a:cxnLst/>
            <a:rect l="l" t="t" r="r" b="b"/>
            <a:pathLst>
              <a:path w="5750560" h="257175">
                <a:moveTo>
                  <a:pt x="0" y="256906"/>
                </a:moveTo>
                <a:lnTo>
                  <a:pt x="5750563" y="256906"/>
                </a:lnTo>
                <a:lnTo>
                  <a:pt x="5750563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4708" y="1066797"/>
            <a:ext cx="2386330" cy="257175"/>
          </a:xfrm>
          <a:custGeom>
            <a:avLst/>
            <a:gdLst/>
            <a:ahLst/>
            <a:cxnLst/>
            <a:rect l="l" t="t" r="r" b="b"/>
            <a:pathLst>
              <a:path w="2386329" h="257175">
                <a:moveTo>
                  <a:pt x="0" y="256906"/>
                </a:moveTo>
                <a:lnTo>
                  <a:pt x="2386148" y="256906"/>
                </a:lnTo>
                <a:lnTo>
                  <a:pt x="2386148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857" y="1066797"/>
            <a:ext cx="1497965" cy="257175"/>
          </a:xfrm>
          <a:custGeom>
            <a:avLst/>
            <a:gdLst/>
            <a:ahLst/>
            <a:cxnLst/>
            <a:rect l="l" t="t" r="r" b="b"/>
            <a:pathLst>
              <a:path w="1497965" h="257175">
                <a:moveTo>
                  <a:pt x="0" y="256906"/>
                </a:moveTo>
                <a:lnTo>
                  <a:pt x="1497871" y="256906"/>
                </a:lnTo>
                <a:lnTo>
                  <a:pt x="1497871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88729" y="1066797"/>
            <a:ext cx="1856739" cy="257175"/>
          </a:xfrm>
          <a:custGeom>
            <a:avLst/>
            <a:gdLst/>
            <a:ahLst/>
            <a:cxnLst/>
            <a:rect l="l" t="t" r="r" b="b"/>
            <a:pathLst>
              <a:path w="1856740" h="257175">
                <a:moveTo>
                  <a:pt x="0" y="256906"/>
                </a:moveTo>
                <a:lnTo>
                  <a:pt x="1856375" y="256906"/>
                </a:lnTo>
                <a:lnTo>
                  <a:pt x="185637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144" y="1323703"/>
            <a:ext cx="5750560" cy="518159"/>
          </a:xfrm>
          <a:custGeom>
            <a:avLst/>
            <a:gdLst/>
            <a:ahLst/>
            <a:cxnLst/>
            <a:rect l="l" t="t" r="r" b="b"/>
            <a:pathLst>
              <a:path w="5750560" h="518160">
                <a:moveTo>
                  <a:pt x="0" y="518160"/>
                </a:moveTo>
                <a:lnTo>
                  <a:pt x="5750563" y="518160"/>
                </a:lnTo>
                <a:lnTo>
                  <a:pt x="5750563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708" y="1323703"/>
            <a:ext cx="2386330" cy="518159"/>
          </a:xfrm>
          <a:custGeom>
            <a:avLst/>
            <a:gdLst/>
            <a:ahLst/>
            <a:cxnLst/>
            <a:rect l="l" t="t" r="r" b="b"/>
            <a:pathLst>
              <a:path w="2386329" h="518160">
                <a:moveTo>
                  <a:pt x="0" y="518160"/>
                </a:moveTo>
                <a:lnTo>
                  <a:pt x="2386148" y="518160"/>
                </a:lnTo>
                <a:lnTo>
                  <a:pt x="2386148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857" y="1323703"/>
            <a:ext cx="1497965" cy="518159"/>
          </a:xfrm>
          <a:custGeom>
            <a:avLst/>
            <a:gdLst/>
            <a:ahLst/>
            <a:cxnLst/>
            <a:rect l="l" t="t" r="r" b="b"/>
            <a:pathLst>
              <a:path w="1497965" h="518160">
                <a:moveTo>
                  <a:pt x="0" y="518160"/>
                </a:moveTo>
                <a:lnTo>
                  <a:pt x="1497871" y="518160"/>
                </a:lnTo>
                <a:lnTo>
                  <a:pt x="1497871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88729" y="1323703"/>
            <a:ext cx="1856739" cy="518159"/>
          </a:xfrm>
          <a:custGeom>
            <a:avLst/>
            <a:gdLst/>
            <a:ahLst/>
            <a:cxnLst/>
            <a:rect l="l" t="t" r="r" b="b"/>
            <a:pathLst>
              <a:path w="1856740" h="518160">
                <a:moveTo>
                  <a:pt x="0" y="518160"/>
                </a:moveTo>
                <a:lnTo>
                  <a:pt x="1856375" y="518160"/>
                </a:lnTo>
                <a:lnTo>
                  <a:pt x="185637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4709" y="1060447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5">
                <a:moveTo>
                  <a:pt x="0" y="53868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0857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88729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794" y="1323703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14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510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794" y="1066797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9048" y="1841863"/>
            <a:ext cx="5382895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4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94" y="1841863"/>
            <a:ext cx="4664075" cy="0"/>
          </a:xfrm>
          <a:custGeom>
            <a:avLst/>
            <a:gdLst/>
            <a:ahLst/>
            <a:cxnLst/>
            <a:rect l="l" t="t" r="r" b="b"/>
            <a:pathLst>
              <a:path w="4664075">
                <a:moveTo>
                  <a:pt x="0" y="0"/>
                </a:moveTo>
                <a:lnTo>
                  <a:pt x="46639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0024" y="1053591"/>
            <a:ext cx="101574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62625" algn="l"/>
                <a:tab pos="8148955" algn="l"/>
                <a:tab pos="9646920" algn="l"/>
              </a:tabLst>
            </a:pP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scr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ou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 f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rs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 n</a:t>
            </a:r>
            <a:r>
              <a:rPr sz="1400" b="1" spc="-30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x</a:t>
            </a:r>
            <a:r>
              <a:rPr sz="1400" b="1" dirty="0">
                <a:latin typeface="Calibri"/>
                <a:cs typeface="Calibri"/>
              </a:rPr>
              <a:t>t)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 o</a:t>
            </a:r>
            <a:r>
              <a:rPr sz="1400" b="1" dirty="0">
                <a:latin typeface="Calibri"/>
                <a:cs typeface="Calibri"/>
              </a:rPr>
              <a:t>f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han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pon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5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he</a:t>
            </a:r>
            <a:r>
              <a:rPr sz="1400" b="1" dirty="0">
                <a:latin typeface="Calibri"/>
                <a:cs typeface="Calibri"/>
              </a:rPr>
              <a:t>n	</a:t>
            </a: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884" y="1355344"/>
            <a:ext cx="63836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62625" algn="l"/>
              </a:tabLst>
            </a:pPr>
            <a:r>
              <a:rPr sz="1400" spc="-5" dirty="0">
                <a:latin typeface="Calibri"/>
                <a:cs typeface="Calibri"/>
              </a:rPr>
              <a:t>Reminding clients of appointments </a:t>
            </a:r>
            <a:r>
              <a:rPr sz="1400" dirty="0">
                <a:latin typeface="Calibri"/>
                <a:cs typeface="Calibri"/>
              </a:rPr>
              <a:t>using </a:t>
            </a:r>
            <a:r>
              <a:rPr sz="1400" spc="-5" dirty="0">
                <a:latin typeface="Calibri"/>
                <a:cs typeface="Calibri"/>
              </a:rPr>
              <a:t>SMS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viral load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collection	Clinician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5435" y="2107465"/>
            <a:ext cx="4666615" cy="227965"/>
          </a:xfrm>
          <a:custGeom>
            <a:avLst/>
            <a:gdLst/>
            <a:ahLst/>
            <a:cxnLst/>
            <a:rect l="l" t="t" r="r" b="b"/>
            <a:pathLst>
              <a:path w="4666615" h="227964">
                <a:moveTo>
                  <a:pt x="0" y="227873"/>
                </a:moveTo>
                <a:lnTo>
                  <a:pt x="4666349" y="227873"/>
                </a:lnTo>
                <a:lnTo>
                  <a:pt x="466634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9048" y="2107465"/>
            <a:ext cx="2013585" cy="227965"/>
          </a:xfrm>
          <a:custGeom>
            <a:avLst/>
            <a:gdLst/>
            <a:ahLst/>
            <a:cxnLst/>
            <a:rect l="l" t="t" r="r" b="b"/>
            <a:pathLst>
              <a:path w="2013584" h="227964">
                <a:moveTo>
                  <a:pt x="0" y="227873"/>
                </a:moveTo>
                <a:lnTo>
                  <a:pt x="2013101" y="227873"/>
                </a:lnTo>
                <a:lnTo>
                  <a:pt x="2013101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82148" y="2107465"/>
            <a:ext cx="1497965" cy="227965"/>
          </a:xfrm>
          <a:custGeom>
            <a:avLst/>
            <a:gdLst/>
            <a:ahLst/>
            <a:cxnLst/>
            <a:rect l="l" t="t" r="r" b="b"/>
            <a:pathLst>
              <a:path w="1497965" h="227964">
                <a:moveTo>
                  <a:pt x="0" y="227873"/>
                </a:moveTo>
                <a:lnTo>
                  <a:pt x="1497869" y="227873"/>
                </a:lnTo>
                <a:lnTo>
                  <a:pt x="149786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0017" y="2107465"/>
            <a:ext cx="1856739" cy="227965"/>
          </a:xfrm>
          <a:custGeom>
            <a:avLst/>
            <a:gdLst/>
            <a:ahLst/>
            <a:cxnLst/>
            <a:rect l="l" t="t" r="r" b="b"/>
            <a:pathLst>
              <a:path w="1856740" h="227964">
                <a:moveTo>
                  <a:pt x="0" y="227873"/>
                </a:moveTo>
                <a:lnTo>
                  <a:pt x="1856375" y="227873"/>
                </a:lnTo>
                <a:lnTo>
                  <a:pt x="1856375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5435" y="2335339"/>
            <a:ext cx="5777230" cy="370840"/>
          </a:xfrm>
          <a:custGeom>
            <a:avLst/>
            <a:gdLst/>
            <a:ahLst/>
            <a:cxnLst/>
            <a:rect l="l" t="t" r="r" b="b"/>
            <a:pathLst>
              <a:path w="5777230" h="370839">
                <a:moveTo>
                  <a:pt x="0" y="370839"/>
                </a:moveTo>
                <a:lnTo>
                  <a:pt x="5776690" y="370839"/>
                </a:lnTo>
                <a:lnTo>
                  <a:pt x="577669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2126" y="2335339"/>
            <a:ext cx="1920239" cy="370840"/>
          </a:xfrm>
          <a:custGeom>
            <a:avLst/>
            <a:gdLst/>
            <a:ahLst/>
            <a:cxnLst/>
            <a:rect l="l" t="t" r="r" b="b"/>
            <a:pathLst>
              <a:path w="1920240" h="370839">
                <a:moveTo>
                  <a:pt x="0" y="370839"/>
                </a:moveTo>
                <a:lnTo>
                  <a:pt x="1920010" y="370839"/>
                </a:lnTo>
                <a:lnTo>
                  <a:pt x="192001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99401" y="2335339"/>
            <a:ext cx="480695" cy="370840"/>
          </a:xfrm>
          <a:custGeom>
            <a:avLst/>
            <a:gdLst/>
            <a:ahLst/>
            <a:cxnLst/>
            <a:rect l="l" t="t" r="r" b="b"/>
            <a:pathLst>
              <a:path w="480695" h="370839">
                <a:moveTo>
                  <a:pt x="0" y="370839"/>
                </a:moveTo>
                <a:lnTo>
                  <a:pt x="480616" y="370839"/>
                </a:lnTo>
                <a:lnTo>
                  <a:pt x="48061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0017" y="2335339"/>
            <a:ext cx="1856739" cy="370840"/>
          </a:xfrm>
          <a:custGeom>
            <a:avLst/>
            <a:gdLst/>
            <a:ahLst/>
            <a:cxnLst/>
            <a:rect l="l" t="t" r="r" b="b"/>
            <a:pathLst>
              <a:path w="1856740" h="370839">
                <a:moveTo>
                  <a:pt x="0" y="370839"/>
                </a:moveTo>
                <a:lnTo>
                  <a:pt x="1856375" y="370839"/>
                </a:lnTo>
                <a:lnTo>
                  <a:pt x="185637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2126" y="2374197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25238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82148" y="2101115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4">
                <a:moveTo>
                  <a:pt x="0" y="23256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80019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69048" y="2335340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085" y="2335340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5435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36394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9048" y="2107465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085" y="2107465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99402" y="2706179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33777" y="2706179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4">
                <a:moveTo>
                  <a:pt x="0" y="0"/>
                </a:moveTo>
                <a:lnTo>
                  <a:pt x="16083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9085" y="2706179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4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01315" y="2096008"/>
            <a:ext cx="365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List </a:t>
            </a:r>
            <a:r>
              <a:rPr sz="1400" b="1" spc="-5" dirty="0">
                <a:latin typeface="Calibri"/>
                <a:cs typeface="Calibri"/>
              </a:rPr>
              <a:t>the tasks </a:t>
            </a:r>
            <a:r>
              <a:rPr sz="1400" b="1" spc="-10" dirty="0">
                <a:latin typeface="Calibri"/>
                <a:cs typeface="Calibri"/>
              </a:rPr>
              <a:t>needed </a:t>
            </a:r>
            <a:r>
              <a:rPr sz="1400" b="1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set up </a:t>
            </a:r>
            <a:r>
              <a:rPr sz="1400" b="1" dirty="0">
                <a:latin typeface="Calibri"/>
                <a:cs typeface="Calibri"/>
              </a:rPr>
              <a:t>this </a:t>
            </a:r>
            <a:r>
              <a:rPr sz="1400" b="1" spc="-5" dirty="0">
                <a:latin typeface="Calibri"/>
                <a:cs typeface="Calibri"/>
              </a:rPr>
              <a:t>test of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11784" y="1599131"/>
            <a:ext cx="149288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91894" y="2096008"/>
            <a:ext cx="11080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38028" y="1352356"/>
            <a:ext cx="21685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 marR="5080">
              <a:lnSpc>
                <a:spcPct val="101400"/>
              </a:lnSpc>
              <a:tabLst>
                <a:tab pos="1541780" algn="l"/>
              </a:tabLst>
            </a:pP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 week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before	</a:t>
            </a:r>
            <a:r>
              <a:rPr sz="1400" spc="-20" dirty="0">
                <a:latin typeface="Calibri"/>
                <a:cs typeface="Calibri"/>
              </a:rPr>
              <a:t>At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faciliy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appointment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10030" algn="l"/>
              </a:tabLst>
            </a:pP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5" dirty="0">
                <a:latin typeface="Calibri"/>
                <a:cs typeface="Calibri"/>
              </a:rPr>
              <a:t> When	Where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4175" y="2367279"/>
            <a:ext cx="40100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 </a:t>
            </a:r>
            <a:r>
              <a:rPr sz="1400" spc="-5" dirty="0">
                <a:latin typeface="Calibri"/>
                <a:cs typeface="Calibri"/>
              </a:rPr>
              <a:t>Print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appointments list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clients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EPMS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00866" y="2367279"/>
            <a:ext cx="489584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58758" y="2367279"/>
            <a:ext cx="41402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Clinic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1564" y="2802547"/>
            <a:ext cx="4605020" cy="219710"/>
          </a:xfrm>
          <a:custGeom>
            <a:avLst/>
            <a:gdLst/>
            <a:ahLst/>
            <a:cxnLst/>
            <a:rect l="l" t="t" r="r" b="b"/>
            <a:pathLst>
              <a:path w="4605020" h="219710">
                <a:moveTo>
                  <a:pt x="0" y="219325"/>
                </a:moveTo>
                <a:lnTo>
                  <a:pt x="4604947" y="219325"/>
                </a:lnTo>
                <a:lnTo>
                  <a:pt x="4604947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99401" y="2802547"/>
            <a:ext cx="2337435" cy="219710"/>
          </a:xfrm>
          <a:custGeom>
            <a:avLst/>
            <a:gdLst/>
            <a:ahLst/>
            <a:cxnLst/>
            <a:rect l="l" t="t" r="r" b="b"/>
            <a:pathLst>
              <a:path w="2337434" h="219710">
                <a:moveTo>
                  <a:pt x="0" y="219325"/>
                </a:moveTo>
                <a:lnTo>
                  <a:pt x="2336991" y="219325"/>
                </a:lnTo>
                <a:lnTo>
                  <a:pt x="2336991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33776" y="2802547"/>
            <a:ext cx="1608455" cy="219710"/>
          </a:xfrm>
          <a:custGeom>
            <a:avLst/>
            <a:gdLst/>
            <a:ahLst/>
            <a:cxnLst/>
            <a:rect l="l" t="t" r="r" b="b"/>
            <a:pathLst>
              <a:path w="1608454" h="219710">
                <a:moveTo>
                  <a:pt x="0" y="219325"/>
                </a:moveTo>
                <a:lnTo>
                  <a:pt x="1608359" y="219325"/>
                </a:lnTo>
                <a:lnTo>
                  <a:pt x="1608359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1564" y="3021873"/>
            <a:ext cx="4605020" cy="370840"/>
          </a:xfrm>
          <a:custGeom>
            <a:avLst/>
            <a:gdLst/>
            <a:ahLst/>
            <a:cxnLst/>
            <a:rect l="l" t="t" r="r" b="b"/>
            <a:pathLst>
              <a:path w="4605020" h="370839">
                <a:moveTo>
                  <a:pt x="0" y="370839"/>
                </a:moveTo>
                <a:lnTo>
                  <a:pt x="4604947" y="370839"/>
                </a:lnTo>
                <a:lnTo>
                  <a:pt x="460494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33776" y="3021873"/>
            <a:ext cx="5403215" cy="370840"/>
          </a:xfrm>
          <a:custGeom>
            <a:avLst/>
            <a:gdLst/>
            <a:ahLst/>
            <a:cxnLst/>
            <a:rect l="l" t="t" r="r" b="b"/>
            <a:pathLst>
              <a:path w="5403215" h="370839">
                <a:moveTo>
                  <a:pt x="0" y="370839"/>
                </a:moveTo>
                <a:lnTo>
                  <a:pt x="5402616" y="370839"/>
                </a:lnTo>
                <a:lnTo>
                  <a:pt x="540261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99402" y="3021874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33777" y="3021874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4">
                <a:moveTo>
                  <a:pt x="0" y="0"/>
                </a:moveTo>
                <a:lnTo>
                  <a:pt x="16083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5214" y="3015524"/>
            <a:ext cx="4611370" cy="12700"/>
          </a:xfrm>
          <a:custGeom>
            <a:avLst/>
            <a:gdLst/>
            <a:ahLst/>
            <a:cxnLst/>
            <a:rect l="l" t="t" r="r" b="b"/>
            <a:pathLst>
              <a:path w="4611370" h="12700">
                <a:moveTo>
                  <a:pt x="0" y="0"/>
                </a:moveTo>
                <a:lnTo>
                  <a:pt x="4611297" y="0"/>
                </a:lnTo>
                <a:lnTo>
                  <a:pt x="4611297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1564" y="279619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28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836394" y="279619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28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99402" y="2802548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33777" y="2796198"/>
            <a:ext cx="1608455" cy="12700"/>
          </a:xfrm>
          <a:custGeom>
            <a:avLst/>
            <a:gdLst/>
            <a:ahLst/>
            <a:cxnLst/>
            <a:rect l="l" t="t" r="r" b="b"/>
            <a:pathLst>
              <a:path w="1608454" h="12700">
                <a:moveTo>
                  <a:pt x="0" y="0"/>
                </a:moveTo>
                <a:lnTo>
                  <a:pt x="1608359" y="0"/>
                </a:lnTo>
                <a:lnTo>
                  <a:pt x="160835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214" y="2802548"/>
            <a:ext cx="4611370" cy="0"/>
          </a:xfrm>
          <a:custGeom>
            <a:avLst/>
            <a:gdLst/>
            <a:ahLst/>
            <a:cxnLst/>
            <a:rect l="l" t="t" r="r" b="b"/>
            <a:pathLst>
              <a:path w="4611370">
                <a:moveTo>
                  <a:pt x="0" y="0"/>
                </a:moveTo>
                <a:lnTo>
                  <a:pt x="46112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214" y="3392714"/>
            <a:ext cx="11477625" cy="0"/>
          </a:xfrm>
          <a:custGeom>
            <a:avLst/>
            <a:gdLst/>
            <a:ahLst/>
            <a:cxnLst/>
            <a:rect l="l" t="t" r="r" b="b"/>
            <a:pathLst>
              <a:path w="11477625">
                <a:moveTo>
                  <a:pt x="0" y="0"/>
                </a:moveTo>
                <a:lnTo>
                  <a:pt x="114775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27444" y="2790952"/>
            <a:ext cx="39211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happen </a:t>
            </a:r>
            <a:r>
              <a:rPr sz="1400" b="1" spc="-10" dirty="0">
                <a:latin typeface="Calibri"/>
                <a:cs typeface="Calibri"/>
              </a:rPr>
              <a:t>when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test </a:t>
            </a:r>
            <a:r>
              <a:rPr sz="1400" b="1" dirty="0">
                <a:latin typeface="Calibri"/>
                <a:cs typeface="Calibri"/>
              </a:rPr>
              <a:t>is </a:t>
            </a:r>
            <a:r>
              <a:rPr sz="1400" b="1" spc="-5" dirty="0">
                <a:latin typeface="Calibri"/>
                <a:cs typeface="Calibri"/>
              </a:rPr>
              <a:t>carried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76511" y="2626579"/>
            <a:ext cx="1457325" cy="7753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295"/>
              </a:spcBef>
            </a:pPr>
            <a:r>
              <a:rPr sz="1400" b="1" dirty="0"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04334" y="2790952"/>
            <a:ext cx="164528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asures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determine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042136" y="2333679"/>
            <a:ext cx="1490345" cy="7753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Monthly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prediction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succeeds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4" y="0"/>
                </a:lnTo>
                <a:lnTo>
                  <a:pt x="1457264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90350" y="1599131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53170" y="1744457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209969" y="1700784"/>
            <a:ext cx="10617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422567" y="1965959"/>
            <a:ext cx="6362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042136" y="23336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42136" y="23336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20702" y="2333679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83523" y="2479004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5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194410" y="2572511"/>
            <a:ext cx="11525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976511" y="26265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76511" y="26265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55077" y="2626579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17898" y="2771904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218479" y="2744215"/>
            <a:ext cx="972819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5080" indent="-127635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1990" y="2762504"/>
            <a:ext cx="42494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325" dirty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8800" b="0" spc="-9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om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02628" y="285468"/>
            <a:ext cx="1212215" cy="1021080"/>
          </a:xfrm>
          <a:custGeom>
            <a:avLst/>
            <a:gdLst/>
            <a:ahLst/>
            <a:cxnLst/>
            <a:rect l="l" t="t" r="r" b="b"/>
            <a:pathLst>
              <a:path w="1212215" h="1021080">
                <a:moveTo>
                  <a:pt x="0" y="0"/>
                </a:moveTo>
                <a:lnTo>
                  <a:pt x="1211983" y="0"/>
                </a:lnTo>
                <a:lnTo>
                  <a:pt x="1211983" y="1020947"/>
                </a:lnTo>
                <a:lnTo>
                  <a:pt x="0" y="10209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50880" y="390143"/>
            <a:ext cx="917448" cy="9174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851" y="1367116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3200399" y="0"/>
                </a:moveTo>
                <a:lnTo>
                  <a:pt x="3200399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3200399" y="685800"/>
                </a:lnTo>
                <a:lnTo>
                  <a:pt x="3200399" y="914400"/>
                </a:lnTo>
                <a:lnTo>
                  <a:pt x="3657600" y="457200"/>
                </a:lnTo>
                <a:lnTo>
                  <a:pt x="3200399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7851" y="1367116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0" y="228600"/>
                </a:moveTo>
                <a:lnTo>
                  <a:pt x="3200400" y="228600"/>
                </a:lnTo>
                <a:lnTo>
                  <a:pt x="3200400" y="0"/>
                </a:lnTo>
                <a:lnTo>
                  <a:pt x="3657600" y="457200"/>
                </a:lnTo>
                <a:lnTo>
                  <a:pt x="3200400" y="914400"/>
                </a:lnTo>
                <a:lnTo>
                  <a:pt x="3200400" y="685800"/>
                </a:lnTo>
                <a:lnTo>
                  <a:pt x="0" y="685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5608" y="2398058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3200400" y="0"/>
                </a:moveTo>
                <a:lnTo>
                  <a:pt x="3200400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3200400" y="685800"/>
                </a:lnTo>
                <a:lnTo>
                  <a:pt x="3200400" y="914400"/>
                </a:lnTo>
                <a:lnTo>
                  <a:pt x="3657600" y="457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5608" y="2398058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0" y="228600"/>
                </a:moveTo>
                <a:lnTo>
                  <a:pt x="3200400" y="228600"/>
                </a:lnTo>
                <a:lnTo>
                  <a:pt x="3200400" y="0"/>
                </a:lnTo>
                <a:lnTo>
                  <a:pt x="3657600" y="457200"/>
                </a:lnTo>
                <a:lnTo>
                  <a:pt x="3200400" y="914400"/>
                </a:lnTo>
                <a:lnTo>
                  <a:pt x="3200400" y="685800"/>
                </a:lnTo>
                <a:lnTo>
                  <a:pt x="0" y="685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4316" y="3402106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3200400" y="0"/>
                </a:moveTo>
                <a:lnTo>
                  <a:pt x="3200400" y="228599"/>
                </a:lnTo>
                <a:lnTo>
                  <a:pt x="0" y="228599"/>
                </a:lnTo>
                <a:lnTo>
                  <a:pt x="0" y="685799"/>
                </a:lnTo>
                <a:lnTo>
                  <a:pt x="3200400" y="685799"/>
                </a:lnTo>
                <a:lnTo>
                  <a:pt x="3200400" y="914399"/>
                </a:lnTo>
                <a:lnTo>
                  <a:pt x="3657600" y="457199"/>
                </a:lnTo>
                <a:lnTo>
                  <a:pt x="32004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4316" y="3402106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0" y="228600"/>
                </a:moveTo>
                <a:lnTo>
                  <a:pt x="3200400" y="228600"/>
                </a:lnTo>
                <a:lnTo>
                  <a:pt x="3200400" y="0"/>
                </a:lnTo>
                <a:lnTo>
                  <a:pt x="3657600" y="457200"/>
                </a:lnTo>
                <a:lnTo>
                  <a:pt x="3200400" y="914400"/>
                </a:lnTo>
                <a:lnTo>
                  <a:pt x="3200400" y="685800"/>
                </a:lnTo>
                <a:lnTo>
                  <a:pt x="0" y="685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3056" y="1556511"/>
            <a:ext cx="1530985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3200" b="1" spc="-5" dirty="0">
                <a:solidFill>
                  <a:srgbClr val="4472C4"/>
                </a:solidFill>
                <a:latin typeface="Calibri"/>
                <a:cs typeface="Calibri"/>
              </a:rPr>
              <a:t>Aim</a:t>
            </a:r>
            <a:endParaRPr sz="3200">
              <a:latin typeface="Calibri"/>
              <a:cs typeface="Calibri"/>
            </a:endParaRPr>
          </a:p>
          <a:p>
            <a:pPr marL="12700" marR="5080" indent="20955">
              <a:lnSpc>
                <a:spcPct val="205600"/>
              </a:lnSpc>
              <a:spcBef>
                <a:spcPts val="215"/>
              </a:spcBef>
            </a:pPr>
            <a:r>
              <a:rPr sz="3200" b="1" dirty="0">
                <a:solidFill>
                  <a:srgbClr val="4472C4"/>
                </a:solidFill>
                <a:latin typeface="Calibri"/>
                <a:cs typeface="Calibri"/>
              </a:rPr>
              <a:t>Me</a:t>
            </a:r>
            <a:r>
              <a:rPr sz="3200" b="1" spc="-10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4472C4"/>
                </a:solidFill>
                <a:latin typeface="Calibri"/>
                <a:cs typeface="Calibri"/>
              </a:rPr>
              <a:t>u</a:t>
            </a:r>
            <a:r>
              <a:rPr sz="3200" b="1" spc="-40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4472C4"/>
                </a:solidFill>
                <a:latin typeface="Calibri"/>
                <a:cs typeface="Calibri"/>
              </a:rPr>
              <a:t>e  </a:t>
            </a:r>
            <a:r>
              <a:rPr sz="3200" b="1" spc="-10" dirty="0">
                <a:solidFill>
                  <a:srgbClr val="4472C4"/>
                </a:solidFill>
                <a:latin typeface="Calibri"/>
                <a:cs typeface="Calibri"/>
              </a:rPr>
              <a:t>Change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7508" y="5275728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3200400" y="0"/>
                </a:moveTo>
                <a:lnTo>
                  <a:pt x="3200400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3200400" y="685800"/>
                </a:lnTo>
                <a:lnTo>
                  <a:pt x="3200400" y="914400"/>
                </a:lnTo>
                <a:lnTo>
                  <a:pt x="3657600" y="457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7508" y="5275728"/>
            <a:ext cx="3657600" cy="914400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0" y="228600"/>
                </a:moveTo>
                <a:lnTo>
                  <a:pt x="3200400" y="228600"/>
                </a:lnTo>
                <a:lnTo>
                  <a:pt x="3200400" y="0"/>
                </a:lnTo>
                <a:lnTo>
                  <a:pt x="3657600" y="457200"/>
                </a:lnTo>
                <a:lnTo>
                  <a:pt x="3200400" y="914400"/>
                </a:lnTo>
                <a:lnTo>
                  <a:pt x="3200400" y="685800"/>
                </a:lnTo>
                <a:lnTo>
                  <a:pt x="0" y="685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86248" y="5526023"/>
            <a:ext cx="26866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472C4"/>
                </a:solidFill>
                <a:latin typeface="Calibri"/>
                <a:cs typeface="Calibri"/>
              </a:rPr>
              <a:t>Small </a:t>
            </a:r>
            <a:r>
              <a:rPr sz="2400" b="1" spc="-10" dirty="0">
                <a:solidFill>
                  <a:srgbClr val="4472C4"/>
                </a:solidFill>
                <a:latin typeface="Calibri"/>
                <a:cs typeface="Calibri"/>
              </a:rPr>
              <a:t>tests </a:t>
            </a:r>
            <a:r>
              <a:rPr sz="2400" b="1" spc="-5" dirty="0">
                <a:solidFill>
                  <a:srgbClr val="4472C4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72C4"/>
                </a:solidFill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61107" y="130047"/>
            <a:ext cx="745680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Model </a:t>
            </a:r>
            <a:r>
              <a:rPr spc="-35" dirty="0">
                <a:solidFill>
                  <a:srgbClr val="000000"/>
                </a:solidFill>
              </a:rPr>
              <a:t>for </a:t>
            </a:r>
            <a:r>
              <a:rPr spc="-25" dirty="0">
                <a:solidFill>
                  <a:srgbClr val="000000"/>
                </a:solidFill>
              </a:rPr>
              <a:t>Improvement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(IHI)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70812" y="1613646"/>
            <a:ext cx="3752215" cy="369570"/>
          </a:xfrm>
          <a:prstGeom prst="rect">
            <a:avLst/>
          </a:prstGeom>
          <a:solidFill>
            <a:srgbClr val="D9D9D9"/>
          </a:solidFill>
          <a:ln w="38100">
            <a:solidFill>
              <a:srgbClr val="7F7F7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are we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trying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accomplish?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1846" y="2519083"/>
            <a:ext cx="3537585" cy="646430"/>
          </a:xfrm>
          <a:prstGeom prst="rect">
            <a:avLst/>
          </a:prstGeom>
          <a:solidFill>
            <a:srgbClr val="D9D9D9"/>
          </a:solidFill>
          <a:ln w="38100">
            <a:solidFill>
              <a:srgbClr val="7F7F7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marR="151130">
              <a:lnSpc>
                <a:spcPts val="2110"/>
              </a:lnSpc>
              <a:spcBef>
                <a:spcPts val="21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How will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know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change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is  an</a:t>
            </a:r>
            <a:r>
              <a:rPr sz="18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improvement?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1846" y="3567954"/>
            <a:ext cx="3733800" cy="646430"/>
          </a:xfrm>
          <a:custGeom>
            <a:avLst/>
            <a:gdLst/>
            <a:ahLst/>
            <a:cxnLst/>
            <a:rect l="l" t="t" r="r" b="b"/>
            <a:pathLst>
              <a:path w="3733800" h="646429">
                <a:moveTo>
                  <a:pt x="0" y="0"/>
                </a:moveTo>
                <a:lnTo>
                  <a:pt x="3733800" y="0"/>
                </a:lnTo>
                <a:lnTo>
                  <a:pt x="3733800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1846" y="3567954"/>
            <a:ext cx="3733800" cy="646430"/>
          </a:xfrm>
          <a:custGeom>
            <a:avLst/>
            <a:gdLst/>
            <a:ahLst/>
            <a:cxnLst/>
            <a:rect l="l" t="t" r="r" b="b"/>
            <a:pathLst>
              <a:path w="3733800" h="646429">
                <a:moveTo>
                  <a:pt x="0" y="0"/>
                </a:moveTo>
                <a:lnTo>
                  <a:pt x="3733800" y="0"/>
                </a:lnTo>
                <a:lnTo>
                  <a:pt x="37338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40586" y="3613911"/>
            <a:ext cx="299783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1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change can we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make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that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result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improvement?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65995" y="486869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2628" y="62862"/>
                </a:moveTo>
                <a:lnTo>
                  <a:pt x="892" y="63874"/>
                </a:lnTo>
                <a:lnTo>
                  <a:pt x="0" y="67266"/>
                </a:lnTo>
                <a:lnTo>
                  <a:pt x="1013" y="69002"/>
                </a:lnTo>
                <a:lnTo>
                  <a:pt x="93285" y="93285"/>
                </a:lnTo>
                <a:lnTo>
                  <a:pt x="92325" y="89637"/>
                </a:lnTo>
                <a:lnTo>
                  <a:pt x="85759" y="89637"/>
                </a:lnTo>
                <a:lnTo>
                  <a:pt x="84374" y="84374"/>
                </a:lnTo>
                <a:lnTo>
                  <a:pt x="2628" y="62862"/>
                </a:lnTo>
                <a:close/>
              </a:path>
              <a:path w="93345" h="93345">
                <a:moveTo>
                  <a:pt x="84374" y="84374"/>
                </a:moveTo>
                <a:lnTo>
                  <a:pt x="85759" y="89637"/>
                </a:lnTo>
                <a:lnTo>
                  <a:pt x="89637" y="85759"/>
                </a:lnTo>
                <a:lnTo>
                  <a:pt x="84374" y="84374"/>
                </a:lnTo>
                <a:close/>
              </a:path>
              <a:path w="93345" h="93345">
                <a:moveTo>
                  <a:pt x="67266" y="0"/>
                </a:moveTo>
                <a:lnTo>
                  <a:pt x="63874" y="892"/>
                </a:lnTo>
                <a:lnTo>
                  <a:pt x="62862" y="2628"/>
                </a:lnTo>
                <a:lnTo>
                  <a:pt x="84374" y="84374"/>
                </a:lnTo>
                <a:lnTo>
                  <a:pt x="89637" y="85759"/>
                </a:lnTo>
                <a:lnTo>
                  <a:pt x="85759" y="89637"/>
                </a:lnTo>
                <a:lnTo>
                  <a:pt x="92325" y="89637"/>
                </a:lnTo>
                <a:lnTo>
                  <a:pt x="69002" y="1013"/>
                </a:lnTo>
                <a:lnTo>
                  <a:pt x="6726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04528" y="4961964"/>
            <a:ext cx="1910080" cy="1546860"/>
          </a:xfrm>
          <a:custGeom>
            <a:avLst/>
            <a:gdLst/>
            <a:ahLst/>
            <a:cxnLst/>
            <a:rect l="l" t="t" r="r" b="b"/>
            <a:pathLst>
              <a:path w="1910079" h="1546859">
                <a:moveTo>
                  <a:pt x="954741" y="0"/>
                </a:moveTo>
                <a:lnTo>
                  <a:pt x="902357" y="1144"/>
                </a:lnTo>
                <a:lnTo>
                  <a:pt x="850712" y="4537"/>
                </a:lnTo>
                <a:lnTo>
                  <a:pt x="799877" y="10119"/>
                </a:lnTo>
                <a:lnTo>
                  <a:pt x="749927" y="17833"/>
                </a:lnTo>
                <a:lnTo>
                  <a:pt x="700933" y="27619"/>
                </a:lnTo>
                <a:lnTo>
                  <a:pt x="652969" y="39418"/>
                </a:lnTo>
                <a:lnTo>
                  <a:pt x="606107" y="53171"/>
                </a:lnTo>
                <a:lnTo>
                  <a:pt x="560421" y="68819"/>
                </a:lnTo>
                <a:lnTo>
                  <a:pt x="515983" y="86303"/>
                </a:lnTo>
                <a:lnTo>
                  <a:pt x="472865" y="105565"/>
                </a:lnTo>
                <a:lnTo>
                  <a:pt x="431141" y="126545"/>
                </a:lnTo>
                <a:lnTo>
                  <a:pt x="390883" y="149184"/>
                </a:lnTo>
                <a:lnTo>
                  <a:pt x="352165" y="173423"/>
                </a:lnTo>
                <a:lnTo>
                  <a:pt x="315059" y="199203"/>
                </a:lnTo>
                <a:lnTo>
                  <a:pt x="279637" y="226466"/>
                </a:lnTo>
                <a:lnTo>
                  <a:pt x="245973" y="255153"/>
                </a:lnTo>
                <a:lnTo>
                  <a:pt x="214140" y="285204"/>
                </a:lnTo>
                <a:lnTo>
                  <a:pt x="184209" y="316560"/>
                </a:lnTo>
                <a:lnTo>
                  <a:pt x="156255" y="349163"/>
                </a:lnTo>
                <a:lnTo>
                  <a:pt x="130350" y="382954"/>
                </a:lnTo>
                <a:lnTo>
                  <a:pt x="106566" y="417873"/>
                </a:lnTo>
                <a:lnTo>
                  <a:pt x="84977" y="453862"/>
                </a:lnTo>
                <a:lnTo>
                  <a:pt x="65655" y="490861"/>
                </a:lnTo>
                <a:lnTo>
                  <a:pt x="48673" y="528813"/>
                </a:lnTo>
                <a:lnTo>
                  <a:pt x="34104" y="567657"/>
                </a:lnTo>
                <a:lnTo>
                  <a:pt x="22020" y="607335"/>
                </a:lnTo>
                <a:lnTo>
                  <a:pt x="12495" y="647788"/>
                </a:lnTo>
                <a:lnTo>
                  <a:pt x="5602" y="688956"/>
                </a:lnTo>
                <a:lnTo>
                  <a:pt x="1412" y="730782"/>
                </a:lnTo>
                <a:lnTo>
                  <a:pt x="0" y="773205"/>
                </a:lnTo>
                <a:lnTo>
                  <a:pt x="1412" y="815629"/>
                </a:lnTo>
                <a:lnTo>
                  <a:pt x="5602" y="857455"/>
                </a:lnTo>
                <a:lnTo>
                  <a:pt x="12495" y="898624"/>
                </a:lnTo>
                <a:lnTo>
                  <a:pt x="22020" y="939076"/>
                </a:lnTo>
                <a:lnTo>
                  <a:pt x="34104" y="978754"/>
                </a:lnTo>
                <a:lnTo>
                  <a:pt x="48673" y="1017598"/>
                </a:lnTo>
                <a:lnTo>
                  <a:pt x="65655" y="1055550"/>
                </a:lnTo>
                <a:lnTo>
                  <a:pt x="84977" y="1092549"/>
                </a:lnTo>
                <a:lnTo>
                  <a:pt x="106566" y="1128538"/>
                </a:lnTo>
                <a:lnTo>
                  <a:pt x="130350" y="1163457"/>
                </a:lnTo>
                <a:lnTo>
                  <a:pt x="156255" y="1197248"/>
                </a:lnTo>
                <a:lnTo>
                  <a:pt x="184209" y="1229851"/>
                </a:lnTo>
                <a:lnTo>
                  <a:pt x="214140" y="1261207"/>
                </a:lnTo>
                <a:lnTo>
                  <a:pt x="245973" y="1291258"/>
                </a:lnTo>
                <a:lnTo>
                  <a:pt x="279637" y="1319945"/>
                </a:lnTo>
                <a:lnTo>
                  <a:pt x="315059" y="1347208"/>
                </a:lnTo>
                <a:lnTo>
                  <a:pt x="352165" y="1372988"/>
                </a:lnTo>
                <a:lnTo>
                  <a:pt x="390883" y="1397228"/>
                </a:lnTo>
                <a:lnTo>
                  <a:pt x="431141" y="1419866"/>
                </a:lnTo>
                <a:lnTo>
                  <a:pt x="472865" y="1440846"/>
                </a:lnTo>
                <a:lnTo>
                  <a:pt x="515983" y="1460108"/>
                </a:lnTo>
                <a:lnTo>
                  <a:pt x="560421" y="1477592"/>
                </a:lnTo>
                <a:lnTo>
                  <a:pt x="606107" y="1493240"/>
                </a:lnTo>
                <a:lnTo>
                  <a:pt x="652969" y="1506993"/>
                </a:lnTo>
                <a:lnTo>
                  <a:pt x="700933" y="1518792"/>
                </a:lnTo>
                <a:lnTo>
                  <a:pt x="749927" y="1528578"/>
                </a:lnTo>
                <a:lnTo>
                  <a:pt x="799877" y="1536291"/>
                </a:lnTo>
                <a:lnTo>
                  <a:pt x="850712" y="1541874"/>
                </a:lnTo>
                <a:lnTo>
                  <a:pt x="902357" y="1545267"/>
                </a:lnTo>
                <a:lnTo>
                  <a:pt x="954741" y="1546411"/>
                </a:lnTo>
                <a:lnTo>
                  <a:pt x="1007125" y="1545267"/>
                </a:lnTo>
                <a:lnTo>
                  <a:pt x="1058771" y="1541874"/>
                </a:lnTo>
                <a:lnTo>
                  <a:pt x="1109605" y="1536291"/>
                </a:lnTo>
                <a:lnTo>
                  <a:pt x="1159556" y="1528578"/>
                </a:lnTo>
                <a:lnTo>
                  <a:pt x="1208549" y="1518792"/>
                </a:lnTo>
                <a:lnTo>
                  <a:pt x="1256514" y="1506993"/>
                </a:lnTo>
                <a:lnTo>
                  <a:pt x="1303375" y="1493240"/>
                </a:lnTo>
                <a:lnTo>
                  <a:pt x="1349062" y="1477592"/>
                </a:lnTo>
                <a:lnTo>
                  <a:pt x="1393500" y="1460108"/>
                </a:lnTo>
                <a:lnTo>
                  <a:pt x="1436618" y="1440846"/>
                </a:lnTo>
                <a:lnTo>
                  <a:pt x="1478342" y="1419866"/>
                </a:lnTo>
                <a:lnTo>
                  <a:pt x="1518599" y="1397228"/>
                </a:lnTo>
                <a:lnTo>
                  <a:pt x="1557318" y="1372988"/>
                </a:lnTo>
                <a:lnTo>
                  <a:pt x="1594424" y="1347208"/>
                </a:lnTo>
                <a:lnTo>
                  <a:pt x="1629846" y="1319945"/>
                </a:lnTo>
                <a:lnTo>
                  <a:pt x="1663509" y="1291258"/>
                </a:lnTo>
                <a:lnTo>
                  <a:pt x="1695343" y="1261207"/>
                </a:lnTo>
                <a:lnTo>
                  <a:pt x="1725273" y="1229851"/>
                </a:lnTo>
                <a:lnTo>
                  <a:pt x="1753227" y="1197248"/>
                </a:lnTo>
                <a:lnTo>
                  <a:pt x="1779133" y="1163457"/>
                </a:lnTo>
                <a:lnTo>
                  <a:pt x="1802916" y="1128538"/>
                </a:lnTo>
                <a:lnTo>
                  <a:pt x="1824505" y="1092549"/>
                </a:lnTo>
                <a:lnTo>
                  <a:pt x="1843827" y="1055550"/>
                </a:lnTo>
                <a:lnTo>
                  <a:pt x="1860809" y="1017598"/>
                </a:lnTo>
                <a:lnTo>
                  <a:pt x="1875378" y="978754"/>
                </a:lnTo>
                <a:lnTo>
                  <a:pt x="1887462" y="939076"/>
                </a:lnTo>
                <a:lnTo>
                  <a:pt x="1896987" y="898624"/>
                </a:lnTo>
                <a:lnTo>
                  <a:pt x="1903880" y="857455"/>
                </a:lnTo>
                <a:lnTo>
                  <a:pt x="1908070" y="815629"/>
                </a:lnTo>
                <a:lnTo>
                  <a:pt x="1909483" y="773205"/>
                </a:lnTo>
                <a:lnTo>
                  <a:pt x="1908070" y="730782"/>
                </a:lnTo>
                <a:lnTo>
                  <a:pt x="1903880" y="688956"/>
                </a:lnTo>
                <a:lnTo>
                  <a:pt x="1896987" y="647788"/>
                </a:lnTo>
                <a:lnTo>
                  <a:pt x="1887462" y="607335"/>
                </a:lnTo>
                <a:lnTo>
                  <a:pt x="1875378" y="567657"/>
                </a:lnTo>
                <a:lnTo>
                  <a:pt x="1860809" y="528813"/>
                </a:lnTo>
                <a:lnTo>
                  <a:pt x="1843827" y="490861"/>
                </a:lnTo>
                <a:lnTo>
                  <a:pt x="1824505" y="453862"/>
                </a:lnTo>
                <a:lnTo>
                  <a:pt x="1802916" y="417873"/>
                </a:lnTo>
                <a:lnTo>
                  <a:pt x="1779133" y="382954"/>
                </a:lnTo>
                <a:lnTo>
                  <a:pt x="1753227" y="349163"/>
                </a:lnTo>
                <a:lnTo>
                  <a:pt x="1725273" y="316560"/>
                </a:lnTo>
                <a:lnTo>
                  <a:pt x="1695343" y="285204"/>
                </a:lnTo>
                <a:lnTo>
                  <a:pt x="1663509" y="255153"/>
                </a:lnTo>
                <a:lnTo>
                  <a:pt x="1629846" y="226466"/>
                </a:lnTo>
                <a:lnTo>
                  <a:pt x="1594424" y="199203"/>
                </a:lnTo>
                <a:lnTo>
                  <a:pt x="1557318" y="173423"/>
                </a:lnTo>
                <a:lnTo>
                  <a:pt x="1518599" y="149184"/>
                </a:lnTo>
                <a:lnTo>
                  <a:pt x="1478342" y="126545"/>
                </a:lnTo>
                <a:lnTo>
                  <a:pt x="1436618" y="105565"/>
                </a:lnTo>
                <a:lnTo>
                  <a:pt x="1393500" y="86303"/>
                </a:lnTo>
                <a:lnTo>
                  <a:pt x="1349062" y="68819"/>
                </a:lnTo>
                <a:lnTo>
                  <a:pt x="1303375" y="53171"/>
                </a:lnTo>
                <a:lnTo>
                  <a:pt x="1256514" y="39418"/>
                </a:lnTo>
                <a:lnTo>
                  <a:pt x="1208549" y="27619"/>
                </a:lnTo>
                <a:lnTo>
                  <a:pt x="1159556" y="17833"/>
                </a:lnTo>
                <a:lnTo>
                  <a:pt x="1109605" y="10119"/>
                </a:lnTo>
                <a:lnTo>
                  <a:pt x="1058771" y="4537"/>
                </a:lnTo>
                <a:lnTo>
                  <a:pt x="1007125" y="1144"/>
                </a:lnTo>
                <a:lnTo>
                  <a:pt x="954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4528" y="4961964"/>
            <a:ext cx="1910080" cy="1546860"/>
          </a:xfrm>
          <a:custGeom>
            <a:avLst/>
            <a:gdLst/>
            <a:ahLst/>
            <a:cxnLst/>
            <a:rect l="l" t="t" r="r" b="b"/>
            <a:pathLst>
              <a:path w="1910079" h="1546859">
                <a:moveTo>
                  <a:pt x="0" y="773206"/>
                </a:moveTo>
                <a:lnTo>
                  <a:pt x="1412" y="730782"/>
                </a:lnTo>
                <a:lnTo>
                  <a:pt x="5602" y="688956"/>
                </a:lnTo>
                <a:lnTo>
                  <a:pt x="12495" y="647787"/>
                </a:lnTo>
                <a:lnTo>
                  <a:pt x="22020" y="607335"/>
                </a:lnTo>
                <a:lnTo>
                  <a:pt x="34104" y="567657"/>
                </a:lnTo>
                <a:lnTo>
                  <a:pt x="48673" y="528813"/>
                </a:lnTo>
                <a:lnTo>
                  <a:pt x="65655" y="490861"/>
                </a:lnTo>
                <a:lnTo>
                  <a:pt x="84977" y="453862"/>
                </a:lnTo>
                <a:lnTo>
                  <a:pt x="106566" y="417873"/>
                </a:lnTo>
                <a:lnTo>
                  <a:pt x="130350" y="382954"/>
                </a:lnTo>
                <a:lnTo>
                  <a:pt x="156255" y="349163"/>
                </a:lnTo>
                <a:lnTo>
                  <a:pt x="184209" y="316560"/>
                </a:lnTo>
                <a:lnTo>
                  <a:pt x="214139" y="285204"/>
                </a:lnTo>
                <a:lnTo>
                  <a:pt x="245973" y="255153"/>
                </a:lnTo>
                <a:lnTo>
                  <a:pt x="279637" y="226466"/>
                </a:lnTo>
                <a:lnTo>
                  <a:pt x="315058" y="199203"/>
                </a:lnTo>
                <a:lnTo>
                  <a:pt x="352165" y="173423"/>
                </a:lnTo>
                <a:lnTo>
                  <a:pt x="390883" y="149183"/>
                </a:lnTo>
                <a:lnTo>
                  <a:pt x="431141" y="126544"/>
                </a:lnTo>
                <a:lnTo>
                  <a:pt x="472865" y="105565"/>
                </a:lnTo>
                <a:lnTo>
                  <a:pt x="515982" y="86303"/>
                </a:lnTo>
                <a:lnTo>
                  <a:pt x="560421" y="68819"/>
                </a:lnTo>
                <a:lnTo>
                  <a:pt x="606107" y="53171"/>
                </a:lnTo>
                <a:lnTo>
                  <a:pt x="652969" y="39418"/>
                </a:lnTo>
                <a:lnTo>
                  <a:pt x="700933" y="27619"/>
                </a:lnTo>
                <a:lnTo>
                  <a:pt x="749927" y="17833"/>
                </a:lnTo>
                <a:lnTo>
                  <a:pt x="799877" y="10119"/>
                </a:lnTo>
                <a:lnTo>
                  <a:pt x="850711" y="4537"/>
                </a:lnTo>
                <a:lnTo>
                  <a:pt x="902357" y="1144"/>
                </a:lnTo>
                <a:lnTo>
                  <a:pt x="954741" y="0"/>
                </a:lnTo>
                <a:lnTo>
                  <a:pt x="1007125" y="1144"/>
                </a:lnTo>
                <a:lnTo>
                  <a:pt x="1058771" y="4537"/>
                </a:lnTo>
                <a:lnTo>
                  <a:pt x="1109605" y="10119"/>
                </a:lnTo>
                <a:lnTo>
                  <a:pt x="1159556" y="17833"/>
                </a:lnTo>
                <a:lnTo>
                  <a:pt x="1208549" y="27619"/>
                </a:lnTo>
                <a:lnTo>
                  <a:pt x="1256513" y="39418"/>
                </a:lnTo>
                <a:lnTo>
                  <a:pt x="1303375" y="53171"/>
                </a:lnTo>
                <a:lnTo>
                  <a:pt x="1349061" y="68819"/>
                </a:lnTo>
                <a:lnTo>
                  <a:pt x="1393500" y="86303"/>
                </a:lnTo>
                <a:lnTo>
                  <a:pt x="1436617" y="105565"/>
                </a:lnTo>
                <a:lnTo>
                  <a:pt x="1478341" y="126544"/>
                </a:lnTo>
                <a:lnTo>
                  <a:pt x="1518599" y="149183"/>
                </a:lnTo>
                <a:lnTo>
                  <a:pt x="1557317" y="173423"/>
                </a:lnTo>
                <a:lnTo>
                  <a:pt x="1594424" y="199203"/>
                </a:lnTo>
                <a:lnTo>
                  <a:pt x="1629845" y="226466"/>
                </a:lnTo>
                <a:lnTo>
                  <a:pt x="1663509" y="255153"/>
                </a:lnTo>
                <a:lnTo>
                  <a:pt x="1695343" y="285204"/>
                </a:lnTo>
                <a:lnTo>
                  <a:pt x="1725273" y="316560"/>
                </a:lnTo>
                <a:lnTo>
                  <a:pt x="1753227" y="349163"/>
                </a:lnTo>
                <a:lnTo>
                  <a:pt x="1779132" y="382954"/>
                </a:lnTo>
                <a:lnTo>
                  <a:pt x="1802916" y="417873"/>
                </a:lnTo>
                <a:lnTo>
                  <a:pt x="1824505" y="453862"/>
                </a:lnTo>
                <a:lnTo>
                  <a:pt x="1843827" y="490861"/>
                </a:lnTo>
                <a:lnTo>
                  <a:pt x="1860809" y="528813"/>
                </a:lnTo>
                <a:lnTo>
                  <a:pt x="1875378" y="567657"/>
                </a:lnTo>
                <a:lnTo>
                  <a:pt x="1887462" y="607335"/>
                </a:lnTo>
                <a:lnTo>
                  <a:pt x="1896987" y="647787"/>
                </a:lnTo>
                <a:lnTo>
                  <a:pt x="1903880" y="688956"/>
                </a:lnTo>
                <a:lnTo>
                  <a:pt x="1908070" y="730782"/>
                </a:lnTo>
                <a:lnTo>
                  <a:pt x="1909483" y="773206"/>
                </a:lnTo>
                <a:lnTo>
                  <a:pt x="1908070" y="815629"/>
                </a:lnTo>
                <a:lnTo>
                  <a:pt x="1903880" y="857455"/>
                </a:lnTo>
                <a:lnTo>
                  <a:pt x="1896987" y="898624"/>
                </a:lnTo>
                <a:lnTo>
                  <a:pt x="1887462" y="939076"/>
                </a:lnTo>
                <a:lnTo>
                  <a:pt x="1875378" y="978754"/>
                </a:lnTo>
                <a:lnTo>
                  <a:pt x="1860809" y="1017598"/>
                </a:lnTo>
                <a:lnTo>
                  <a:pt x="1843827" y="1055550"/>
                </a:lnTo>
                <a:lnTo>
                  <a:pt x="1824505" y="1092549"/>
                </a:lnTo>
                <a:lnTo>
                  <a:pt x="1802916" y="1128538"/>
                </a:lnTo>
                <a:lnTo>
                  <a:pt x="1779132" y="1163457"/>
                </a:lnTo>
                <a:lnTo>
                  <a:pt x="1753227" y="1197248"/>
                </a:lnTo>
                <a:lnTo>
                  <a:pt x="1725273" y="1229851"/>
                </a:lnTo>
                <a:lnTo>
                  <a:pt x="1695343" y="1261207"/>
                </a:lnTo>
                <a:lnTo>
                  <a:pt x="1663509" y="1291258"/>
                </a:lnTo>
                <a:lnTo>
                  <a:pt x="1629845" y="1319945"/>
                </a:lnTo>
                <a:lnTo>
                  <a:pt x="1594424" y="1347208"/>
                </a:lnTo>
                <a:lnTo>
                  <a:pt x="1557317" y="1372988"/>
                </a:lnTo>
                <a:lnTo>
                  <a:pt x="1518599" y="1397228"/>
                </a:lnTo>
                <a:lnTo>
                  <a:pt x="1478341" y="1419867"/>
                </a:lnTo>
                <a:lnTo>
                  <a:pt x="1436617" y="1440846"/>
                </a:lnTo>
                <a:lnTo>
                  <a:pt x="1393500" y="1460108"/>
                </a:lnTo>
                <a:lnTo>
                  <a:pt x="1349061" y="1477592"/>
                </a:lnTo>
                <a:lnTo>
                  <a:pt x="1303375" y="1493240"/>
                </a:lnTo>
                <a:lnTo>
                  <a:pt x="1256513" y="1506993"/>
                </a:lnTo>
                <a:lnTo>
                  <a:pt x="1208549" y="1518792"/>
                </a:lnTo>
                <a:lnTo>
                  <a:pt x="1159556" y="1528578"/>
                </a:lnTo>
                <a:lnTo>
                  <a:pt x="1109605" y="1536292"/>
                </a:lnTo>
                <a:lnTo>
                  <a:pt x="1058771" y="1541874"/>
                </a:lnTo>
                <a:lnTo>
                  <a:pt x="1007125" y="1545267"/>
                </a:lnTo>
                <a:lnTo>
                  <a:pt x="954741" y="1546412"/>
                </a:lnTo>
                <a:lnTo>
                  <a:pt x="902357" y="1545267"/>
                </a:lnTo>
                <a:lnTo>
                  <a:pt x="850711" y="1541874"/>
                </a:lnTo>
                <a:lnTo>
                  <a:pt x="799877" y="1536292"/>
                </a:lnTo>
                <a:lnTo>
                  <a:pt x="749927" y="1528578"/>
                </a:lnTo>
                <a:lnTo>
                  <a:pt x="700933" y="1518792"/>
                </a:lnTo>
                <a:lnTo>
                  <a:pt x="652969" y="1506993"/>
                </a:lnTo>
                <a:lnTo>
                  <a:pt x="606107" y="1493240"/>
                </a:lnTo>
                <a:lnTo>
                  <a:pt x="560421" y="1477592"/>
                </a:lnTo>
                <a:lnTo>
                  <a:pt x="515982" y="1460108"/>
                </a:lnTo>
                <a:lnTo>
                  <a:pt x="472865" y="1440846"/>
                </a:lnTo>
                <a:lnTo>
                  <a:pt x="431141" y="1419867"/>
                </a:lnTo>
                <a:lnTo>
                  <a:pt x="390883" y="1397228"/>
                </a:lnTo>
                <a:lnTo>
                  <a:pt x="352165" y="1372988"/>
                </a:lnTo>
                <a:lnTo>
                  <a:pt x="315058" y="1347208"/>
                </a:lnTo>
                <a:lnTo>
                  <a:pt x="279637" y="1319945"/>
                </a:lnTo>
                <a:lnTo>
                  <a:pt x="245973" y="1291258"/>
                </a:lnTo>
                <a:lnTo>
                  <a:pt x="214139" y="1261207"/>
                </a:lnTo>
                <a:lnTo>
                  <a:pt x="184209" y="1229851"/>
                </a:lnTo>
                <a:lnTo>
                  <a:pt x="156255" y="1197248"/>
                </a:lnTo>
                <a:lnTo>
                  <a:pt x="130350" y="1163457"/>
                </a:lnTo>
                <a:lnTo>
                  <a:pt x="106566" y="1128538"/>
                </a:lnTo>
                <a:lnTo>
                  <a:pt x="84977" y="1092549"/>
                </a:lnTo>
                <a:lnTo>
                  <a:pt x="65655" y="1055550"/>
                </a:lnTo>
                <a:lnTo>
                  <a:pt x="48673" y="1017598"/>
                </a:lnTo>
                <a:lnTo>
                  <a:pt x="34104" y="978754"/>
                </a:lnTo>
                <a:lnTo>
                  <a:pt x="22020" y="939076"/>
                </a:lnTo>
                <a:lnTo>
                  <a:pt x="12495" y="898624"/>
                </a:lnTo>
                <a:lnTo>
                  <a:pt x="5602" y="857455"/>
                </a:lnTo>
                <a:lnTo>
                  <a:pt x="1412" y="815629"/>
                </a:lnTo>
                <a:lnTo>
                  <a:pt x="0" y="773206"/>
                </a:lnTo>
                <a:close/>
              </a:path>
            </a:pathLst>
          </a:custGeom>
          <a:ln w="381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59270" y="4961964"/>
            <a:ext cx="0" cy="1546860"/>
          </a:xfrm>
          <a:custGeom>
            <a:avLst/>
            <a:gdLst/>
            <a:ahLst/>
            <a:cxnLst/>
            <a:rect l="l" t="t" r="r" b="b"/>
            <a:pathLst>
              <a:path h="1546859">
                <a:moveTo>
                  <a:pt x="0" y="0"/>
                </a:moveTo>
                <a:lnTo>
                  <a:pt x="1" y="1546412"/>
                </a:lnTo>
              </a:path>
            </a:pathLst>
          </a:custGeom>
          <a:ln w="381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04528" y="5735170"/>
            <a:ext cx="1910080" cy="0"/>
          </a:xfrm>
          <a:custGeom>
            <a:avLst/>
            <a:gdLst/>
            <a:ahLst/>
            <a:cxnLst/>
            <a:rect l="l" t="t" r="r" b="b"/>
            <a:pathLst>
              <a:path w="1910079">
                <a:moveTo>
                  <a:pt x="0" y="0"/>
                </a:moveTo>
                <a:lnTo>
                  <a:pt x="1909483" y="1"/>
                </a:lnTo>
              </a:path>
            </a:pathLst>
          </a:custGeom>
          <a:ln w="381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46340" y="5224271"/>
            <a:ext cx="44259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5B9BD5"/>
                </a:solidFill>
                <a:latin typeface="Calibri"/>
                <a:cs typeface="Calibri"/>
              </a:rPr>
              <a:t>Ac</a:t>
            </a:r>
            <a:r>
              <a:rPr sz="2400" b="1" dirty="0">
                <a:solidFill>
                  <a:srgbClr val="5B9BD5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9020" y="5763767"/>
            <a:ext cx="74739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B9BD5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5B9BD5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5B9BD5"/>
                </a:solidFill>
                <a:latin typeface="Calibri"/>
                <a:cs typeface="Calibri"/>
              </a:rPr>
              <a:t>ud</a:t>
            </a:r>
            <a:r>
              <a:rPr sz="2400" b="1" dirty="0">
                <a:solidFill>
                  <a:srgbClr val="5B9BD5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0662" y="5236464"/>
            <a:ext cx="576580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 indent="-47625">
              <a:lnSpc>
                <a:spcPct val="100000"/>
              </a:lnSpc>
            </a:pPr>
            <a:r>
              <a:rPr sz="2400" b="1" spc="-5" dirty="0">
                <a:solidFill>
                  <a:srgbClr val="5B9BD5"/>
                </a:solidFill>
                <a:latin typeface="Calibri"/>
                <a:cs typeface="Calibri"/>
              </a:rPr>
              <a:t>Pl</a:t>
            </a:r>
            <a:r>
              <a:rPr sz="2400" b="1" spc="5" dirty="0">
                <a:solidFill>
                  <a:srgbClr val="5B9BD5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5B9BD5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spcBef>
                <a:spcPts val="1535"/>
              </a:spcBef>
            </a:pPr>
            <a:r>
              <a:rPr sz="2400" b="1" spc="-5" dirty="0">
                <a:solidFill>
                  <a:srgbClr val="5B9BD5"/>
                </a:solidFill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03052" y="4383652"/>
            <a:ext cx="171450" cy="632460"/>
          </a:xfrm>
          <a:custGeom>
            <a:avLst/>
            <a:gdLst/>
            <a:ahLst/>
            <a:cxnLst/>
            <a:rect l="l" t="t" r="r" b="b"/>
            <a:pathLst>
              <a:path w="171450" h="632460">
                <a:moveTo>
                  <a:pt x="85572" y="75614"/>
                </a:moveTo>
                <a:lnTo>
                  <a:pt x="66523" y="108271"/>
                </a:lnTo>
                <a:lnTo>
                  <a:pt x="66523" y="632104"/>
                </a:lnTo>
                <a:lnTo>
                  <a:pt x="104623" y="632104"/>
                </a:lnTo>
                <a:lnTo>
                  <a:pt x="104622" y="108271"/>
                </a:lnTo>
                <a:lnTo>
                  <a:pt x="85572" y="75614"/>
                </a:lnTo>
                <a:close/>
              </a:path>
              <a:path w="171450" h="632460">
                <a:moveTo>
                  <a:pt x="85572" y="0"/>
                </a:moveTo>
                <a:lnTo>
                  <a:pt x="2443" y="142509"/>
                </a:lnTo>
                <a:lnTo>
                  <a:pt x="0" y="149668"/>
                </a:lnTo>
                <a:lnTo>
                  <a:pt x="475" y="156955"/>
                </a:lnTo>
                <a:lnTo>
                  <a:pt x="3648" y="163532"/>
                </a:lnTo>
                <a:lnTo>
                  <a:pt x="9299" y="168562"/>
                </a:lnTo>
                <a:lnTo>
                  <a:pt x="16466" y="171005"/>
                </a:lnTo>
                <a:lnTo>
                  <a:pt x="23746" y="170529"/>
                </a:lnTo>
                <a:lnTo>
                  <a:pt x="30323" y="167356"/>
                </a:lnTo>
                <a:lnTo>
                  <a:pt x="35352" y="161706"/>
                </a:lnTo>
                <a:lnTo>
                  <a:pt x="66522" y="108272"/>
                </a:lnTo>
                <a:lnTo>
                  <a:pt x="66522" y="37807"/>
                </a:lnTo>
                <a:lnTo>
                  <a:pt x="107626" y="37807"/>
                </a:lnTo>
                <a:lnTo>
                  <a:pt x="85572" y="0"/>
                </a:lnTo>
                <a:close/>
              </a:path>
              <a:path w="171450" h="632460">
                <a:moveTo>
                  <a:pt x="107626" y="37807"/>
                </a:moveTo>
                <a:lnTo>
                  <a:pt x="104622" y="37807"/>
                </a:lnTo>
                <a:lnTo>
                  <a:pt x="104623" y="108272"/>
                </a:lnTo>
                <a:lnTo>
                  <a:pt x="135793" y="161706"/>
                </a:lnTo>
                <a:lnTo>
                  <a:pt x="140822" y="167356"/>
                </a:lnTo>
                <a:lnTo>
                  <a:pt x="147407" y="170530"/>
                </a:lnTo>
                <a:lnTo>
                  <a:pt x="154687" y="171005"/>
                </a:lnTo>
                <a:lnTo>
                  <a:pt x="161847" y="168562"/>
                </a:lnTo>
                <a:lnTo>
                  <a:pt x="167497" y="163532"/>
                </a:lnTo>
                <a:lnTo>
                  <a:pt x="170670" y="156955"/>
                </a:lnTo>
                <a:lnTo>
                  <a:pt x="171145" y="149667"/>
                </a:lnTo>
                <a:lnTo>
                  <a:pt x="168702" y="142507"/>
                </a:lnTo>
                <a:lnTo>
                  <a:pt x="107626" y="37807"/>
                </a:lnTo>
                <a:close/>
              </a:path>
              <a:path w="171450" h="632460">
                <a:moveTo>
                  <a:pt x="104622" y="37807"/>
                </a:moveTo>
                <a:lnTo>
                  <a:pt x="66522" y="37807"/>
                </a:lnTo>
                <a:lnTo>
                  <a:pt x="66522" y="108272"/>
                </a:lnTo>
                <a:lnTo>
                  <a:pt x="85572" y="75614"/>
                </a:lnTo>
                <a:lnTo>
                  <a:pt x="69118" y="47406"/>
                </a:lnTo>
                <a:lnTo>
                  <a:pt x="104622" y="47406"/>
                </a:lnTo>
                <a:lnTo>
                  <a:pt x="104622" y="37807"/>
                </a:lnTo>
                <a:close/>
              </a:path>
              <a:path w="171450" h="632460">
                <a:moveTo>
                  <a:pt x="104622" y="47406"/>
                </a:moveTo>
                <a:lnTo>
                  <a:pt x="102027" y="47406"/>
                </a:lnTo>
                <a:lnTo>
                  <a:pt x="85572" y="75614"/>
                </a:lnTo>
                <a:lnTo>
                  <a:pt x="104622" y="108271"/>
                </a:lnTo>
                <a:lnTo>
                  <a:pt x="104622" y="47406"/>
                </a:lnTo>
                <a:close/>
              </a:path>
              <a:path w="171450" h="632460">
                <a:moveTo>
                  <a:pt x="102027" y="47406"/>
                </a:moveTo>
                <a:lnTo>
                  <a:pt x="69118" y="47406"/>
                </a:lnTo>
                <a:lnTo>
                  <a:pt x="85572" y="75614"/>
                </a:lnTo>
                <a:lnTo>
                  <a:pt x="102027" y="4740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77109" y="4397189"/>
            <a:ext cx="171450" cy="591820"/>
          </a:xfrm>
          <a:custGeom>
            <a:avLst/>
            <a:gdLst/>
            <a:ahLst/>
            <a:cxnLst/>
            <a:rect l="l" t="t" r="r" b="b"/>
            <a:pathLst>
              <a:path w="171450" h="591820">
                <a:moveTo>
                  <a:pt x="16459" y="420753"/>
                </a:moveTo>
                <a:lnTo>
                  <a:pt x="9299" y="423197"/>
                </a:lnTo>
                <a:lnTo>
                  <a:pt x="3648" y="428226"/>
                </a:lnTo>
                <a:lnTo>
                  <a:pt x="475" y="434803"/>
                </a:lnTo>
                <a:lnTo>
                  <a:pt x="0" y="442090"/>
                </a:lnTo>
                <a:lnTo>
                  <a:pt x="2443" y="449249"/>
                </a:lnTo>
                <a:lnTo>
                  <a:pt x="85573" y="591759"/>
                </a:lnTo>
                <a:lnTo>
                  <a:pt x="107628" y="553951"/>
                </a:lnTo>
                <a:lnTo>
                  <a:pt x="66523" y="553951"/>
                </a:lnTo>
                <a:lnTo>
                  <a:pt x="66523" y="483486"/>
                </a:lnTo>
                <a:lnTo>
                  <a:pt x="35353" y="430052"/>
                </a:lnTo>
                <a:lnTo>
                  <a:pt x="30324" y="424401"/>
                </a:lnTo>
                <a:lnTo>
                  <a:pt x="23744" y="421228"/>
                </a:lnTo>
                <a:lnTo>
                  <a:pt x="16459" y="420753"/>
                </a:lnTo>
                <a:close/>
              </a:path>
              <a:path w="171450" h="591820">
                <a:moveTo>
                  <a:pt x="66523" y="483486"/>
                </a:moveTo>
                <a:lnTo>
                  <a:pt x="66523" y="553951"/>
                </a:lnTo>
                <a:lnTo>
                  <a:pt x="104623" y="553951"/>
                </a:lnTo>
                <a:lnTo>
                  <a:pt x="104623" y="544352"/>
                </a:lnTo>
                <a:lnTo>
                  <a:pt x="69119" y="544352"/>
                </a:lnTo>
                <a:lnTo>
                  <a:pt x="85573" y="516144"/>
                </a:lnTo>
                <a:lnTo>
                  <a:pt x="66523" y="483486"/>
                </a:lnTo>
                <a:close/>
              </a:path>
              <a:path w="171450" h="591820">
                <a:moveTo>
                  <a:pt x="154687" y="420752"/>
                </a:moveTo>
                <a:lnTo>
                  <a:pt x="104623" y="483486"/>
                </a:lnTo>
                <a:lnTo>
                  <a:pt x="104623" y="553951"/>
                </a:lnTo>
                <a:lnTo>
                  <a:pt x="107628" y="553951"/>
                </a:lnTo>
                <a:lnTo>
                  <a:pt x="168703" y="449249"/>
                </a:lnTo>
                <a:lnTo>
                  <a:pt x="171146" y="442090"/>
                </a:lnTo>
                <a:lnTo>
                  <a:pt x="170671" y="434803"/>
                </a:lnTo>
                <a:lnTo>
                  <a:pt x="167497" y="428225"/>
                </a:lnTo>
                <a:lnTo>
                  <a:pt x="161847" y="423195"/>
                </a:lnTo>
                <a:lnTo>
                  <a:pt x="154687" y="420752"/>
                </a:lnTo>
                <a:close/>
              </a:path>
              <a:path w="171450" h="591820">
                <a:moveTo>
                  <a:pt x="85573" y="516144"/>
                </a:moveTo>
                <a:lnTo>
                  <a:pt x="69119" y="544352"/>
                </a:lnTo>
                <a:lnTo>
                  <a:pt x="102028" y="544352"/>
                </a:lnTo>
                <a:lnTo>
                  <a:pt x="85573" y="516144"/>
                </a:lnTo>
                <a:close/>
              </a:path>
              <a:path w="171450" h="591820">
                <a:moveTo>
                  <a:pt x="104623" y="483487"/>
                </a:moveTo>
                <a:lnTo>
                  <a:pt x="85573" y="516144"/>
                </a:lnTo>
                <a:lnTo>
                  <a:pt x="102028" y="544352"/>
                </a:lnTo>
                <a:lnTo>
                  <a:pt x="104623" y="544352"/>
                </a:lnTo>
                <a:lnTo>
                  <a:pt x="104623" y="483487"/>
                </a:lnTo>
                <a:close/>
              </a:path>
              <a:path w="171450" h="591820">
                <a:moveTo>
                  <a:pt x="104623" y="0"/>
                </a:moveTo>
                <a:lnTo>
                  <a:pt x="66523" y="0"/>
                </a:lnTo>
                <a:lnTo>
                  <a:pt x="66523" y="483487"/>
                </a:lnTo>
                <a:lnTo>
                  <a:pt x="85573" y="516144"/>
                </a:lnTo>
                <a:lnTo>
                  <a:pt x="104623" y="483487"/>
                </a:lnTo>
                <a:lnTo>
                  <a:pt x="10462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49789" y="1465729"/>
            <a:ext cx="3967479" cy="2864485"/>
          </a:xfrm>
          <a:custGeom>
            <a:avLst/>
            <a:gdLst/>
            <a:ahLst/>
            <a:cxnLst/>
            <a:rect l="l" t="t" r="r" b="b"/>
            <a:pathLst>
              <a:path w="3967479" h="2864485">
                <a:moveTo>
                  <a:pt x="0" y="0"/>
                </a:moveTo>
                <a:lnTo>
                  <a:pt x="3966882" y="0"/>
                </a:lnTo>
                <a:lnTo>
                  <a:pt x="3966882" y="2864223"/>
                </a:lnTo>
                <a:lnTo>
                  <a:pt x="0" y="286422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86487" y="3749629"/>
            <a:ext cx="375920" cy="1487170"/>
          </a:xfrm>
          <a:custGeom>
            <a:avLst/>
            <a:gdLst/>
            <a:ahLst/>
            <a:cxnLst/>
            <a:rect l="l" t="t" r="r" b="b"/>
            <a:pathLst>
              <a:path w="375920" h="1487170">
                <a:moveTo>
                  <a:pt x="119937" y="0"/>
                </a:moveTo>
                <a:lnTo>
                  <a:pt x="151980" y="83018"/>
                </a:lnTo>
                <a:lnTo>
                  <a:pt x="131371" y="112879"/>
                </a:lnTo>
                <a:lnTo>
                  <a:pt x="112270" y="144576"/>
                </a:lnTo>
                <a:lnTo>
                  <a:pt x="78580" y="213188"/>
                </a:lnTo>
                <a:lnTo>
                  <a:pt x="63989" y="249962"/>
                </a:lnTo>
                <a:lnTo>
                  <a:pt x="50898" y="288285"/>
                </a:lnTo>
                <a:lnTo>
                  <a:pt x="39306" y="328086"/>
                </a:lnTo>
                <a:lnTo>
                  <a:pt x="29211" y="369293"/>
                </a:lnTo>
                <a:lnTo>
                  <a:pt x="20613" y="411836"/>
                </a:lnTo>
                <a:lnTo>
                  <a:pt x="13508" y="455642"/>
                </a:lnTo>
                <a:lnTo>
                  <a:pt x="7896" y="500641"/>
                </a:lnTo>
                <a:lnTo>
                  <a:pt x="3775" y="546760"/>
                </a:lnTo>
                <a:lnTo>
                  <a:pt x="1143" y="593929"/>
                </a:lnTo>
                <a:lnTo>
                  <a:pt x="0" y="642076"/>
                </a:lnTo>
                <a:lnTo>
                  <a:pt x="342" y="691129"/>
                </a:lnTo>
                <a:lnTo>
                  <a:pt x="2169" y="741017"/>
                </a:lnTo>
                <a:lnTo>
                  <a:pt x="5480" y="791669"/>
                </a:lnTo>
                <a:lnTo>
                  <a:pt x="10272" y="843013"/>
                </a:lnTo>
                <a:lnTo>
                  <a:pt x="16544" y="894977"/>
                </a:lnTo>
                <a:lnTo>
                  <a:pt x="24295" y="947491"/>
                </a:lnTo>
                <a:lnTo>
                  <a:pt x="33523" y="1000482"/>
                </a:lnTo>
                <a:lnTo>
                  <a:pt x="44226" y="1053880"/>
                </a:lnTo>
                <a:lnTo>
                  <a:pt x="56402" y="1107613"/>
                </a:lnTo>
                <a:lnTo>
                  <a:pt x="70051" y="1161609"/>
                </a:lnTo>
                <a:lnTo>
                  <a:pt x="85171" y="1215797"/>
                </a:lnTo>
                <a:lnTo>
                  <a:pt x="101760" y="1270106"/>
                </a:lnTo>
                <a:lnTo>
                  <a:pt x="119816" y="1324464"/>
                </a:lnTo>
                <a:lnTo>
                  <a:pt x="139338" y="1378799"/>
                </a:lnTo>
                <a:lnTo>
                  <a:pt x="160324" y="1433041"/>
                </a:lnTo>
                <a:lnTo>
                  <a:pt x="182774" y="1487117"/>
                </a:lnTo>
                <a:lnTo>
                  <a:pt x="164006" y="1430193"/>
                </a:lnTo>
                <a:lnTo>
                  <a:pt x="146860" y="1373402"/>
                </a:lnTo>
                <a:lnTo>
                  <a:pt x="131331" y="1316820"/>
                </a:lnTo>
                <a:lnTo>
                  <a:pt x="117418" y="1260524"/>
                </a:lnTo>
                <a:lnTo>
                  <a:pt x="105120" y="1204590"/>
                </a:lnTo>
                <a:lnTo>
                  <a:pt x="94433" y="1149095"/>
                </a:lnTo>
                <a:lnTo>
                  <a:pt x="85357" y="1094115"/>
                </a:lnTo>
                <a:lnTo>
                  <a:pt x="77888" y="1039727"/>
                </a:lnTo>
                <a:lnTo>
                  <a:pt x="72026" y="986006"/>
                </a:lnTo>
                <a:lnTo>
                  <a:pt x="67767" y="933031"/>
                </a:lnTo>
                <a:lnTo>
                  <a:pt x="65110" y="880876"/>
                </a:lnTo>
                <a:lnTo>
                  <a:pt x="64052" y="829619"/>
                </a:lnTo>
                <a:lnTo>
                  <a:pt x="64593" y="779335"/>
                </a:lnTo>
                <a:lnTo>
                  <a:pt x="66729" y="730102"/>
                </a:lnTo>
                <a:lnTo>
                  <a:pt x="70458" y="681996"/>
                </a:lnTo>
                <a:lnTo>
                  <a:pt x="75779" y="635093"/>
                </a:lnTo>
                <a:lnTo>
                  <a:pt x="82689" y="589470"/>
                </a:lnTo>
                <a:lnTo>
                  <a:pt x="91187" y="545202"/>
                </a:lnTo>
                <a:lnTo>
                  <a:pt x="101269" y="502368"/>
                </a:lnTo>
                <a:lnTo>
                  <a:pt x="112936" y="461042"/>
                </a:lnTo>
                <a:lnTo>
                  <a:pt x="126183" y="421301"/>
                </a:lnTo>
                <a:lnTo>
                  <a:pt x="141009" y="383223"/>
                </a:lnTo>
                <a:lnTo>
                  <a:pt x="157413" y="346883"/>
                </a:lnTo>
                <a:lnTo>
                  <a:pt x="175391" y="312357"/>
                </a:lnTo>
                <a:lnTo>
                  <a:pt x="216065" y="249057"/>
                </a:lnTo>
                <a:lnTo>
                  <a:pt x="281517" y="249057"/>
                </a:lnTo>
                <a:lnTo>
                  <a:pt x="375801" y="14766"/>
                </a:lnTo>
                <a:lnTo>
                  <a:pt x="119937" y="0"/>
                </a:lnTo>
                <a:close/>
              </a:path>
              <a:path w="375920" h="1487170">
                <a:moveTo>
                  <a:pt x="281517" y="249057"/>
                </a:moveTo>
                <a:lnTo>
                  <a:pt x="216065" y="249057"/>
                </a:lnTo>
                <a:lnTo>
                  <a:pt x="248109" y="332075"/>
                </a:lnTo>
                <a:lnTo>
                  <a:pt x="281517" y="249057"/>
                </a:lnTo>
                <a:close/>
              </a:path>
            </a:pathLst>
          </a:custGeom>
          <a:solidFill>
            <a:srgbClr val="ADB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5670" y="5154325"/>
            <a:ext cx="1198245" cy="1153160"/>
          </a:xfrm>
          <a:custGeom>
            <a:avLst/>
            <a:gdLst/>
            <a:ahLst/>
            <a:cxnLst/>
            <a:rect l="l" t="t" r="r" b="b"/>
            <a:pathLst>
              <a:path w="1198245" h="1153160">
                <a:moveTo>
                  <a:pt x="0" y="0"/>
                </a:moveTo>
                <a:lnTo>
                  <a:pt x="64086" y="166035"/>
                </a:lnTo>
                <a:lnTo>
                  <a:pt x="86914" y="223028"/>
                </a:lnTo>
                <a:lnTo>
                  <a:pt x="110904" y="278788"/>
                </a:lnTo>
                <a:lnTo>
                  <a:pt x="136000" y="333272"/>
                </a:lnTo>
                <a:lnTo>
                  <a:pt x="162149" y="386431"/>
                </a:lnTo>
                <a:lnTo>
                  <a:pt x="189297" y="438221"/>
                </a:lnTo>
                <a:lnTo>
                  <a:pt x="217388" y="488595"/>
                </a:lnTo>
                <a:lnTo>
                  <a:pt x="246368" y="537508"/>
                </a:lnTo>
                <a:lnTo>
                  <a:pt x="276183" y="584912"/>
                </a:lnTo>
                <a:lnTo>
                  <a:pt x="306778" y="630762"/>
                </a:lnTo>
                <a:lnTo>
                  <a:pt x="338099" y="675012"/>
                </a:lnTo>
                <a:lnTo>
                  <a:pt x="370092" y="717615"/>
                </a:lnTo>
                <a:lnTo>
                  <a:pt x="402702" y="758526"/>
                </a:lnTo>
                <a:lnTo>
                  <a:pt x="435874" y="797698"/>
                </a:lnTo>
                <a:lnTo>
                  <a:pt x="469555" y="835086"/>
                </a:lnTo>
                <a:lnTo>
                  <a:pt x="503689" y="870643"/>
                </a:lnTo>
                <a:lnTo>
                  <a:pt x="538223" y="904323"/>
                </a:lnTo>
                <a:lnTo>
                  <a:pt x="573101" y="936080"/>
                </a:lnTo>
                <a:lnTo>
                  <a:pt x="608270" y="965867"/>
                </a:lnTo>
                <a:lnTo>
                  <a:pt x="643675" y="993640"/>
                </a:lnTo>
                <a:lnTo>
                  <a:pt x="679261" y="1019351"/>
                </a:lnTo>
                <a:lnTo>
                  <a:pt x="714974" y="1042954"/>
                </a:lnTo>
                <a:lnTo>
                  <a:pt x="750760" y="1064404"/>
                </a:lnTo>
                <a:lnTo>
                  <a:pt x="786565" y="1083654"/>
                </a:lnTo>
                <a:lnTo>
                  <a:pt x="822332" y="1100659"/>
                </a:lnTo>
                <a:lnTo>
                  <a:pt x="858010" y="1115371"/>
                </a:lnTo>
                <a:lnTo>
                  <a:pt x="928874" y="1137735"/>
                </a:lnTo>
                <a:lnTo>
                  <a:pt x="998722" y="1150379"/>
                </a:lnTo>
                <a:lnTo>
                  <a:pt x="1033129" y="1152940"/>
                </a:lnTo>
                <a:lnTo>
                  <a:pt x="1067119" y="1152932"/>
                </a:lnTo>
                <a:lnTo>
                  <a:pt x="1100637" y="1150310"/>
                </a:lnTo>
                <a:lnTo>
                  <a:pt x="1133628" y="1145027"/>
                </a:lnTo>
                <a:lnTo>
                  <a:pt x="1166039" y="1137037"/>
                </a:lnTo>
                <a:lnTo>
                  <a:pt x="1197815" y="1126294"/>
                </a:lnTo>
                <a:lnTo>
                  <a:pt x="1144014" y="986903"/>
                </a:lnTo>
                <a:lnTo>
                  <a:pt x="968942" y="986896"/>
                </a:lnTo>
                <a:lnTo>
                  <a:pt x="934637" y="984342"/>
                </a:lnTo>
                <a:lnTo>
                  <a:pt x="864788" y="971699"/>
                </a:lnTo>
                <a:lnTo>
                  <a:pt x="793924" y="949334"/>
                </a:lnTo>
                <a:lnTo>
                  <a:pt x="758247" y="934622"/>
                </a:lnTo>
                <a:lnTo>
                  <a:pt x="722479" y="917617"/>
                </a:lnTo>
                <a:lnTo>
                  <a:pt x="686675" y="898367"/>
                </a:lnTo>
                <a:lnTo>
                  <a:pt x="650889" y="876917"/>
                </a:lnTo>
                <a:lnTo>
                  <a:pt x="615175" y="853314"/>
                </a:lnTo>
                <a:lnTo>
                  <a:pt x="579589" y="827603"/>
                </a:lnTo>
                <a:lnTo>
                  <a:pt x="544184" y="799831"/>
                </a:lnTo>
                <a:lnTo>
                  <a:pt x="509015" y="770043"/>
                </a:lnTo>
                <a:lnTo>
                  <a:pt x="474137" y="738286"/>
                </a:lnTo>
                <a:lnTo>
                  <a:pt x="439603" y="704606"/>
                </a:lnTo>
                <a:lnTo>
                  <a:pt x="405469" y="669049"/>
                </a:lnTo>
                <a:lnTo>
                  <a:pt x="371788" y="631662"/>
                </a:lnTo>
                <a:lnTo>
                  <a:pt x="338616" y="592490"/>
                </a:lnTo>
                <a:lnTo>
                  <a:pt x="306006" y="551579"/>
                </a:lnTo>
                <a:lnTo>
                  <a:pt x="274013" y="508975"/>
                </a:lnTo>
                <a:lnTo>
                  <a:pt x="242692" y="464726"/>
                </a:lnTo>
                <a:lnTo>
                  <a:pt x="212096" y="418876"/>
                </a:lnTo>
                <a:lnTo>
                  <a:pt x="182281" y="371471"/>
                </a:lnTo>
                <a:lnTo>
                  <a:pt x="153301" y="322559"/>
                </a:lnTo>
                <a:lnTo>
                  <a:pt x="125210" y="272185"/>
                </a:lnTo>
                <a:lnTo>
                  <a:pt x="98063" y="220395"/>
                </a:lnTo>
                <a:lnTo>
                  <a:pt x="71914" y="167235"/>
                </a:lnTo>
                <a:lnTo>
                  <a:pt x="46817" y="112752"/>
                </a:lnTo>
                <a:lnTo>
                  <a:pt x="22828" y="56992"/>
                </a:lnTo>
                <a:lnTo>
                  <a:pt x="0" y="0"/>
                </a:lnTo>
                <a:close/>
              </a:path>
              <a:path w="1198245" h="1153160">
                <a:moveTo>
                  <a:pt x="1133730" y="960257"/>
                </a:moveTo>
                <a:lnTo>
                  <a:pt x="1069543" y="978990"/>
                </a:lnTo>
                <a:lnTo>
                  <a:pt x="1003033" y="986896"/>
                </a:lnTo>
                <a:lnTo>
                  <a:pt x="969044" y="986903"/>
                </a:lnTo>
                <a:lnTo>
                  <a:pt x="1144014" y="986903"/>
                </a:lnTo>
                <a:lnTo>
                  <a:pt x="1133730" y="960257"/>
                </a:lnTo>
                <a:close/>
              </a:path>
            </a:pathLst>
          </a:custGeom>
          <a:solidFill>
            <a:srgbClr val="8B9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6437" y="3749629"/>
            <a:ext cx="1347470" cy="2557780"/>
          </a:xfrm>
          <a:custGeom>
            <a:avLst/>
            <a:gdLst/>
            <a:ahLst/>
            <a:cxnLst/>
            <a:rect l="l" t="t" r="r" b="b"/>
            <a:pathLst>
              <a:path w="1347470" h="2557779">
                <a:moveTo>
                  <a:pt x="149232" y="1404695"/>
                </a:moveTo>
                <a:lnTo>
                  <a:pt x="172060" y="1461687"/>
                </a:lnTo>
                <a:lnTo>
                  <a:pt x="196050" y="1517448"/>
                </a:lnTo>
                <a:lnTo>
                  <a:pt x="221146" y="1571931"/>
                </a:lnTo>
                <a:lnTo>
                  <a:pt x="247295" y="1625091"/>
                </a:lnTo>
                <a:lnTo>
                  <a:pt x="274443" y="1676881"/>
                </a:lnTo>
                <a:lnTo>
                  <a:pt x="302533" y="1727255"/>
                </a:lnTo>
                <a:lnTo>
                  <a:pt x="331514" y="1776167"/>
                </a:lnTo>
                <a:lnTo>
                  <a:pt x="361329" y="1823571"/>
                </a:lnTo>
                <a:lnTo>
                  <a:pt x="391924" y="1869421"/>
                </a:lnTo>
                <a:lnTo>
                  <a:pt x="423245" y="1913671"/>
                </a:lnTo>
                <a:lnTo>
                  <a:pt x="455238" y="1956274"/>
                </a:lnTo>
                <a:lnTo>
                  <a:pt x="487848" y="1997185"/>
                </a:lnTo>
                <a:lnTo>
                  <a:pt x="521021" y="2036358"/>
                </a:lnTo>
                <a:lnTo>
                  <a:pt x="554701" y="2073745"/>
                </a:lnTo>
                <a:lnTo>
                  <a:pt x="588835" y="2109302"/>
                </a:lnTo>
                <a:lnTo>
                  <a:pt x="623369" y="2142982"/>
                </a:lnTo>
                <a:lnTo>
                  <a:pt x="658247" y="2174739"/>
                </a:lnTo>
                <a:lnTo>
                  <a:pt x="693416" y="2204526"/>
                </a:lnTo>
                <a:lnTo>
                  <a:pt x="728821" y="2232299"/>
                </a:lnTo>
                <a:lnTo>
                  <a:pt x="764407" y="2258010"/>
                </a:lnTo>
                <a:lnTo>
                  <a:pt x="800121" y="2281613"/>
                </a:lnTo>
                <a:lnTo>
                  <a:pt x="835907" y="2303063"/>
                </a:lnTo>
                <a:lnTo>
                  <a:pt x="871711" y="2322313"/>
                </a:lnTo>
                <a:lnTo>
                  <a:pt x="907479" y="2339318"/>
                </a:lnTo>
                <a:lnTo>
                  <a:pt x="943156" y="2354030"/>
                </a:lnTo>
                <a:lnTo>
                  <a:pt x="1014020" y="2376395"/>
                </a:lnTo>
                <a:lnTo>
                  <a:pt x="1083869" y="2389038"/>
                </a:lnTo>
                <a:lnTo>
                  <a:pt x="1118276" y="2391599"/>
                </a:lnTo>
                <a:lnTo>
                  <a:pt x="1152265" y="2391592"/>
                </a:lnTo>
                <a:lnTo>
                  <a:pt x="1185783" y="2388969"/>
                </a:lnTo>
                <a:lnTo>
                  <a:pt x="1218775" y="2383686"/>
                </a:lnTo>
                <a:lnTo>
                  <a:pt x="1251186" y="2375696"/>
                </a:lnTo>
                <a:lnTo>
                  <a:pt x="1282962" y="2364953"/>
                </a:lnTo>
                <a:lnTo>
                  <a:pt x="1347048" y="2530990"/>
                </a:lnTo>
                <a:lnTo>
                  <a:pt x="1282861" y="2549723"/>
                </a:lnTo>
                <a:lnTo>
                  <a:pt x="1216351" y="2557628"/>
                </a:lnTo>
                <a:lnTo>
                  <a:pt x="1182362" y="2557636"/>
                </a:lnTo>
                <a:lnTo>
                  <a:pt x="1147955" y="2555075"/>
                </a:lnTo>
                <a:lnTo>
                  <a:pt x="1078106" y="2542431"/>
                </a:lnTo>
                <a:lnTo>
                  <a:pt x="1007242" y="2520067"/>
                </a:lnTo>
                <a:lnTo>
                  <a:pt x="971565" y="2505354"/>
                </a:lnTo>
                <a:lnTo>
                  <a:pt x="935797" y="2488350"/>
                </a:lnTo>
                <a:lnTo>
                  <a:pt x="899993" y="2469100"/>
                </a:lnTo>
                <a:lnTo>
                  <a:pt x="864207" y="2447650"/>
                </a:lnTo>
                <a:lnTo>
                  <a:pt x="828493" y="2424047"/>
                </a:lnTo>
                <a:lnTo>
                  <a:pt x="792907" y="2398336"/>
                </a:lnTo>
                <a:lnTo>
                  <a:pt x="757502" y="2370563"/>
                </a:lnTo>
                <a:lnTo>
                  <a:pt x="722333" y="2340775"/>
                </a:lnTo>
                <a:lnTo>
                  <a:pt x="687455" y="2309019"/>
                </a:lnTo>
                <a:lnTo>
                  <a:pt x="652921" y="2275339"/>
                </a:lnTo>
                <a:lnTo>
                  <a:pt x="618787" y="2239782"/>
                </a:lnTo>
                <a:lnTo>
                  <a:pt x="585106" y="2202394"/>
                </a:lnTo>
                <a:lnTo>
                  <a:pt x="551934" y="2163222"/>
                </a:lnTo>
                <a:lnTo>
                  <a:pt x="519324" y="2122311"/>
                </a:lnTo>
                <a:lnTo>
                  <a:pt x="487331" y="2079708"/>
                </a:lnTo>
                <a:lnTo>
                  <a:pt x="456010" y="2035458"/>
                </a:lnTo>
                <a:lnTo>
                  <a:pt x="425415" y="1989608"/>
                </a:lnTo>
                <a:lnTo>
                  <a:pt x="395599" y="1942204"/>
                </a:lnTo>
                <a:lnTo>
                  <a:pt x="366619" y="1893291"/>
                </a:lnTo>
                <a:lnTo>
                  <a:pt x="338528" y="1842917"/>
                </a:lnTo>
                <a:lnTo>
                  <a:pt x="311381" y="1791127"/>
                </a:lnTo>
                <a:lnTo>
                  <a:pt x="285232" y="1737968"/>
                </a:lnTo>
                <a:lnTo>
                  <a:pt x="260135" y="1683484"/>
                </a:lnTo>
                <a:lnTo>
                  <a:pt x="236146" y="1627724"/>
                </a:lnTo>
                <a:lnTo>
                  <a:pt x="213318" y="1570731"/>
                </a:lnTo>
                <a:lnTo>
                  <a:pt x="149232" y="1404695"/>
                </a:lnTo>
                <a:lnTo>
                  <a:pt x="128573" y="1349141"/>
                </a:lnTo>
                <a:lnTo>
                  <a:pt x="109452" y="1293566"/>
                </a:lnTo>
                <a:lnTo>
                  <a:pt x="91871" y="1238045"/>
                </a:lnTo>
                <a:lnTo>
                  <a:pt x="75828" y="1182652"/>
                </a:lnTo>
                <a:lnTo>
                  <a:pt x="61324" y="1127458"/>
                </a:lnTo>
                <a:lnTo>
                  <a:pt x="48359" y="1072540"/>
                </a:lnTo>
                <a:lnTo>
                  <a:pt x="36931" y="1017970"/>
                </a:lnTo>
                <a:lnTo>
                  <a:pt x="27042" y="963821"/>
                </a:lnTo>
                <a:lnTo>
                  <a:pt x="18691" y="910169"/>
                </a:lnTo>
                <a:lnTo>
                  <a:pt x="11878" y="857086"/>
                </a:lnTo>
                <a:lnTo>
                  <a:pt x="6602" y="804646"/>
                </a:lnTo>
                <a:lnTo>
                  <a:pt x="2864" y="752923"/>
                </a:lnTo>
                <a:lnTo>
                  <a:pt x="663" y="701991"/>
                </a:lnTo>
                <a:lnTo>
                  <a:pt x="0" y="651923"/>
                </a:lnTo>
                <a:lnTo>
                  <a:pt x="873" y="602793"/>
                </a:lnTo>
                <a:lnTo>
                  <a:pt x="3283" y="554675"/>
                </a:lnTo>
                <a:lnTo>
                  <a:pt x="7230" y="507643"/>
                </a:lnTo>
                <a:lnTo>
                  <a:pt x="12714" y="461770"/>
                </a:lnTo>
                <a:lnTo>
                  <a:pt x="19734" y="417129"/>
                </a:lnTo>
                <a:lnTo>
                  <a:pt x="28291" y="373796"/>
                </a:lnTo>
                <a:lnTo>
                  <a:pt x="38383" y="331843"/>
                </a:lnTo>
                <a:lnTo>
                  <a:pt x="50012" y="291344"/>
                </a:lnTo>
                <a:lnTo>
                  <a:pt x="63176" y="252373"/>
                </a:lnTo>
                <a:lnTo>
                  <a:pt x="77876" y="215004"/>
                </a:lnTo>
                <a:lnTo>
                  <a:pt x="94111" y="179310"/>
                </a:lnTo>
                <a:lnTo>
                  <a:pt x="111882" y="145365"/>
                </a:lnTo>
                <a:lnTo>
                  <a:pt x="152029" y="83017"/>
                </a:lnTo>
                <a:lnTo>
                  <a:pt x="119986" y="0"/>
                </a:lnTo>
                <a:lnTo>
                  <a:pt x="375851" y="14765"/>
                </a:lnTo>
                <a:lnTo>
                  <a:pt x="248158" y="332075"/>
                </a:lnTo>
                <a:lnTo>
                  <a:pt x="216115" y="249056"/>
                </a:lnTo>
                <a:lnTo>
                  <a:pt x="194993" y="279722"/>
                </a:lnTo>
                <a:lnTo>
                  <a:pt x="157462" y="346882"/>
                </a:lnTo>
                <a:lnTo>
                  <a:pt x="141059" y="383222"/>
                </a:lnTo>
                <a:lnTo>
                  <a:pt x="126232" y="421301"/>
                </a:lnTo>
                <a:lnTo>
                  <a:pt x="112985" y="461041"/>
                </a:lnTo>
                <a:lnTo>
                  <a:pt x="101319" y="502367"/>
                </a:lnTo>
                <a:lnTo>
                  <a:pt x="91236" y="545202"/>
                </a:lnTo>
                <a:lnTo>
                  <a:pt x="82738" y="589469"/>
                </a:lnTo>
                <a:lnTo>
                  <a:pt x="75828" y="635093"/>
                </a:lnTo>
                <a:lnTo>
                  <a:pt x="70507" y="681996"/>
                </a:lnTo>
                <a:lnTo>
                  <a:pt x="66778" y="730102"/>
                </a:lnTo>
                <a:lnTo>
                  <a:pt x="64642" y="779335"/>
                </a:lnTo>
                <a:lnTo>
                  <a:pt x="64102" y="829618"/>
                </a:lnTo>
                <a:lnTo>
                  <a:pt x="65160" y="880876"/>
                </a:lnTo>
                <a:lnTo>
                  <a:pt x="67817" y="933030"/>
                </a:lnTo>
                <a:lnTo>
                  <a:pt x="72076" y="986006"/>
                </a:lnTo>
                <a:lnTo>
                  <a:pt x="77938" y="1039726"/>
                </a:lnTo>
                <a:lnTo>
                  <a:pt x="85407" y="1094114"/>
                </a:lnTo>
                <a:lnTo>
                  <a:pt x="94483" y="1149094"/>
                </a:lnTo>
                <a:lnTo>
                  <a:pt x="105170" y="1204589"/>
                </a:lnTo>
                <a:lnTo>
                  <a:pt x="117468" y="1260523"/>
                </a:lnTo>
                <a:lnTo>
                  <a:pt x="131381" y="1316819"/>
                </a:lnTo>
                <a:lnTo>
                  <a:pt x="146910" y="1373401"/>
                </a:lnTo>
                <a:lnTo>
                  <a:pt x="164057" y="1430193"/>
                </a:lnTo>
                <a:lnTo>
                  <a:pt x="182824" y="1487117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82571" y="5038530"/>
            <a:ext cx="977265" cy="983615"/>
          </a:xfrm>
          <a:custGeom>
            <a:avLst/>
            <a:gdLst/>
            <a:ahLst/>
            <a:cxnLst/>
            <a:rect l="l" t="t" r="r" b="b"/>
            <a:pathLst>
              <a:path w="977265" h="983614">
                <a:moveTo>
                  <a:pt x="198347" y="729374"/>
                </a:moveTo>
                <a:lnTo>
                  <a:pt x="0" y="833690"/>
                </a:lnTo>
                <a:lnTo>
                  <a:pt x="85611" y="983503"/>
                </a:lnTo>
                <a:lnTo>
                  <a:pt x="113795" y="919970"/>
                </a:lnTo>
                <a:lnTo>
                  <a:pt x="146478" y="916021"/>
                </a:lnTo>
                <a:lnTo>
                  <a:pt x="213306" y="899437"/>
                </a:lnTo>
                <a:lnTo>
                  <a:pt x="281632" y="871755"/>
                </a:lnTo>
                <a:lnTo>
                  <a:pt x="316187" y="853933"/>
                </a:lnTo>
                <a:lnTo>
                  <a:pt x="350914" y="833552"/>
                </a:lnTo>
                <a:lnTo>
                  <a:pt x="385744" y="810686"/>
                </a:lnTo>
                <a:lnTo>
                  <a:pt x="410267" y="792905"/>
                </a:lnTo>
                <a:lnTo>
                  <a:pt x="170163" y="792905"/>
                </a:lnTo>
                <a:lnTo>
                  <a:pt x="198347" y="729374"/>
                </a:lnTo>
                <a:close/>
              </a:path>
              <a:path w="977265" h="983614">
                <a:moveTo>
                  <a:pt x="977023" y="0"/>
                </a:moveTo>
                <a:lnTo>
                  <a:pt x="949393" y="55866"/>
                </a:lnTo>
                <a:lnTo>
                  <a:pt x="920698" y="110282"/>
                </a:lnTo>
                <a:lnTo>
                  <a:pt x="891013" y="163174"/>
                </a:lnTo>
                <a:lnTo>
                  <a:pt x="860412" y="214470"/>
                </a:lnTo>
                <a:lnTo>
                  <a:pt x="828969" y="264096"/>
                </a:lnTo>
                <a:lnTo>
                  <a:pt x="796758" y="311979"/>
                </a:lnTo>
                <a:lnTo>
                  <a:pt x="763854" y="358048"/>
                </a:lnTo>
                <a:lnTo>
                  <a:pt x="730329" y="402228"/>
                </a:lnTo>
                <a:lnTo>
                  <a:pt x="696260" y="444448"/>
                </a:lnTo>
                <a:lnTo>
                  <a:pt x="661719" y="484634"/>
                </a:lnTo>
                <a:lnTo>
                  <a:pt x="626780" y="522713"/>
                </a:lnTo>
                <a:lnTo>
                  <a:pt x="591519" y="558613"/>
                </a:lnTo>
                <a:lnTo>
                  <a:pt x="556009" y="592261"/>
                </a:lnTo>
                <a:lnTo>
                  <a:pt x="520324" y="623583"/>
                </a:lnTo>
                <a:lnTo>
                  <a:pt x="484538" y="652508"/>
                </a:lnTo>
                <a:lnTo>
                  <a:pt x="448725" y="678962"/>
                </a:lnTo>
                <a:lnTo>
                  <a:pt x="412960" y="702872"/>
                </a:lnTo>
                <a:lnTo>
                  <a:pt x="377317" y="724166"/>
                </a:lnTo>
                <a:lnTo>
                  <a:pt x="341870" y="742771"/>
                </a:lnTo>
                <a:lnTo>
                  <a:pt x="306692" y="758613"/>
                </a:lnTo>
                <a:lnTo>
                  <a:pt x="237443" y="781721"/>
                </a:lnTo>
                <a:lnTo>
                  <a:pt x="170163" y="792905"/>
                </a:lnTo>
                <a:lnTo>
                  <a:pt x="410267" y="792905"/>
                </a:lnTo>
                <a:lnTo>
                  <a:pt x="455442" y="757786"/>
                </a:lnTo>
                <a:lnTo>
                  <a:pt x="490176" y="727896"/>
                </a:lnTo>
                <a:lnTo>
                  <a:pt x="524742" y="695809"/>
                </a:lnTo>
                <a:lnTo>
                  <a:pt x="559072" y="661597"/>
                </a:lnTo>
                <a:lnTo>
                  <a:pt x="593099" y="625333"/>
                </a:lnTo>
                <a:lnTo>
                  <a:pt x="626755" y="587089"/>
                </a:lnTo>
                <a:lnTo>
                  <a:pt x="659973" y="546937"/>
                </a:lnTo>
                <a:lnTo>
                  <a:pt x="692684" y="504950"/>
                </a:lnTo>
                <a:lnTo>
                  <a:pt x="724820" y="461199"/>
                </a:lnTo>
                <a:lnTo>
                  <a:pt x="756315" y="415756"/>
                </a:lnTo>
                <a:lnTo>
                  <a:pt x="787099" y="368695"/>
                </a:lnTo>
                <a:lnTo>
                  <a:pt x="817106" y="320087"/>
                </a:lnTo>
                <a:lnTo>
                  <a:pt x="846268" y="270004"/>
                </a:lnTo>
                <a:lnTo>
                  <a:pt x="874516" y="218519"/>
                </a:lnTo>
                <a:lnTo>
                  <a:pt x="901784" y="165704"/>
                </a:lnTo>
                <a:lnTo>
                  <a:pt x="928003" y="111631"/>
                </a:lnTo>
                <a:lnTo>
                  <a:pt x="953105" y="56372"/>
                </a:lnTo>
                <a:lnTo>
                  <a:pt x="977023" y="0"/>
                </a:lnTo>
                <a:close/>
              </a:path>
            </a:pathLst>
          </a:custGeom>
          <a:solidFill>
            <a:srgbClr val="ADB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93748" y="3691180"/>
            <a:ext cx="278765" cy="1411605"/>
          </a:xfrm>
          <a:custGeom>
            <a:avLst/>
            <a:gdLst/>
            <a:ahLst/>
            <a:cxnLst/>
            <a:rect l="l" t="t" r="r" b="b"/>
            <a:pathLst>
              <a:path w="278765" h="1411604">
                <a:moveTo>
                  <a:pt x="56367" y="0"/>
                </a:moveTo>
                <a:lnTo>
                  <a:pt x="0" y="127063"/>
                </a:lnTo>
                <a:lnTo>
                  <a:pt x="27191" y="141001"/>
                </a:lnTo>
                <a:lnTo>
                  <a:pt x="52624" y="157843"/>
                </a:lnTo>
                <a:lnTo>
                  <a:pt x="98200" y="199852"/>
                </a:lnTo>
                <a:lnTo>
                  <a:pt x="136704" y="252306"/>
                </a:lnTo>
                <a:lnTo>
                  <a:pt x="168112" y="314421"/>
                </a:lnTo>
                <a:lnTo>
                  <a:pt x="192402" y="385414"/>
                </a:lnTo>
                <a:lnTo>
                  <a:pt x="201870" y="423995"/>
                </a:lnTo>
                <a:lnTo>
                  <a:pt x="209549" y="464502"/>
                </a:lnTo>
                <a:lnTo>
                  <a:pt x="215437" y="506837"/>
                </a:lnTo>
                <a:lnTo>
                  <a:pt x="219530" y="550902"/>
                </a:lnTo>
                <a:lnTo>
                  <a:pt x="221826" y="596598"/>
                </a:lnTo>
                <a:lnTo>
                  <a:pt x="222322" y="643829"/>
                </a:lnTo>
                <a:lnTo>
                  <a:pt x="221014" y="692495"/>
                </a:lnTo>
                <a:lnTo>
                  <a:pt x="217900" y="742500"/>
                </a:lnTo>
                <a:lnTo>
                  <a:pt x="212977" y="793746"/>
                </a:lnTo>
                <a:lnTo>
                  <a:pt x="206242" y="846133"/>
                </a:lnTo>
                <a:lnTo>
                  <a:pt x="197691" y="899565"/>
                </a:lnTo>
                <a:lnTo>
                  <a:pt x="187323" y="953943"/>
                </a:lnTo>
                <a:lnTo>
                  <a:pt x="175134" y="1009170"/>
                </a:lnTo>
                <a:lnTo>
                  <a:pt x="161121" y="1065147"/>
                </a:lnTo>
                <a:lnTo>
                  <a:pt x="145281" y="1121778"/>
                </a:lnTo>
                <a:lnTo>
                  <a:pt x="127612" y="1178962"/>
                </a:lnTo>
                <a:lnTo>
                  <a:pt x="108109" y="1236604"/>
                </a:lnTo>
                <a:lnTo>
                  <a:pt x="86772" y="1294605"/>
                </a:lnTo>
                <a:lnTo>
                  <a:pt x="63595" y="1352866"/>
                </a:lnTo>
                <a:lnTo>
                  <a:pt x="38577" y="1411291"/>
                </a:lnTo>
                <a:lnTo>
                  <a:pt x="94946" y="1284226"/>
                </a:lnTo>
                <a:lnTo>
                  <a:pt x="119964" y="1225801"/>
                </a:lnTo>
                <a:lnTo>
                  <a:pt x="143140" y="1167540"/>
                </a:lnTo>
                <a:lnTo>
                  <a:pt x="164478" y="1109539"/>
                </a:lnTo>
                <a:lnTo>
                  <a:pt x="183980" y="1051898"/>
                </a:lnTo>
                <a:lnTo>
                  <a:pt x="201650" y="994713"/>
                </a:lnTo>
                <a:lnTo>
                  <a:pt x="217489" y="938083"/>
                </a:lnTo>
                <a:lnTo>
                  <a:pt x="231502" y="882105"/>
                </a:lnTo>
                <a:lnTo>
                  <a:pt x="243691" y="826878"/>
                </a:lnTo>
                <a:lnTo>
                  <a:pt x="254060" y="772500"/>
                </a:lnTo>
                <a:lnTo>
                  <a:pt x="262610" y="719068"/>
                </a:lnTo>
                <a:lnTo>
                  <a:pt x="269345" y="666681"/>
                </a:lnTo>
                <a:lnTo>
                  <a:pt x="274268" y="615436"/>
                </a:lnTo>
                <a:lnTo>
                  <a:pt x="277382" y="565431"/>
                </a:lnTo>
                <a:lnTo>
                  <a:pt x="278689" y="516764"/>
                </a:lnTo>
                <a:lnTo>
                  <a:pt x="278194" y="469534"/>
                </a:lnTo>
                <a:lnTo>
                  <a:pt x="275898" y="423837"/>
                </a:lnTo>
                <a:lnTo>
                  <a:pt x="271805" y="379772"/>
                </a:lnTo>
                <a:lnTo>
                  <a:pt x="265917" y="337438"/>
                </a:lnTo>
                <a:lnTo>
                  <a:pt x="258237" y="296931"/>
                </a:lnTo>
                <a:lnTo>
                  <a:pt x="248770" y="258350"/>
                </a:lnTo>
                <a:lnTo>
                  <a:pt x="237516" y="221792"/>
                </a:lnTo>
                <a:lnTo>
                  <a:pt x="209664" y="155140"/>
                </a:lnTo>
                <a:lnTo>
                  <a:pt x="174705" y="97758"/>
                </a:lnTo>
                <a:lnTo>
                  <a:pt x="132662" y="50429"/>
                </a:lnTo>
                <a:lnTo>
                  <a:pt x="83559" y="13937"/>
                </a:lnTo>
                <a:lnTo>
                  <a:pt x="56367" y="0"/>
                </a:lnTo>
                <a:close/>
              </a:path>
            </a:pathLst>
          </a:custGeom>
          <a:solidFill>
            <a:srgbClr val="8B9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82571" y="3691180"/>
            <a:ext cx="1189990" cy="2331085"/>
          </a:xfrm>
          <a:custGeom>
            <a:avLst/>
            <a:gdLst/>
            <a:ahLst/>
            <a:cxnLst/>
            <a:rect l="l" t="t" r="r" b="b"/>
            <a:pathLst>
              <a:path w="1189990" h="2331085">
                <a:moveTo>
                  <a:pt x="949754" y="1411291"/>
                </a:moveTo>
                <a:lnTo>
                  <a:pt x="974772" y="1352866"/>
                </a:lnTo>
                <a:lnTo>
                  <a:pt x="997948" y="1294605"/>
                </a:lnTo>
                <a:lnTo>
                  <a:pt x="1019286" y="1236604"/>
                </a:lnTo>
                <a:lnTo>
                  <a:pt x="1038788" y="1178963"/>
                </a:lnTo>
                <a:lnTo>
                  <a:pt x="1056458" y="1121778"/>
                </a:lnTo>
                <a:lnTo>
                  <a:pt x="1072298" y="1065148"/>
                </a:lnTo>
                <a:lnTo>
                  <a:pt x="1086311" y="1009170"/>
                </a:lnTo>
                <a:lnTo>
                  <a:pt x="1098500" y="953943"/>
                </a:lnTo>
                <a:lnTo>
                  <a:pt x="1108868" y="899565"/>
                </a:lnTo>
                <a:lnTo>
                  <a:pt x="1117418" y="846133"/>
                </a:lnTo>
                <a:lnTo>
                  <a:pt x="1124153" y="793746"/>
                </a:lnTo>
                <a:lnTo>
                  <a:pt x="1129077" y="742501"/>
                </a:lnTo>
                <a:lnTo>
                  <a:pt x="1132190" y="692496"/>
                </a:lnTo>
                <a:lnTo>
                  <a:pt x="1133498" y="643829"/>
                </a:lnTo>
                <a:lnTo>
                  <a:pt x="1133003" y="596599"/>
                </a:lnTo>
                <a:lnTo>
                  <a:pt x="1130707" y="550902"/>
                </a:lnTo>
                <a:lnTo>
                  <a:pt x="1126613" y="506838"/>
                </a:lnTo>
                <a:lnTo>
                  <a:pt x="1120726" y="464503"/>
                </a:lnTo>
                <a:lnTo>
                  <a:pt x="1113046" y="423996"/>
                </a:lnTo>
                <a:lnTo>
                  <a:pt x="1103578" y="385415"/>
                </a:lnTo>
                <a:lnTo>
                  <a:pt x="1092325" y="348857"/>
                </a:lnTo>
                <a:lnTo>
                  <a:pt x="1064473" y="282205"/>
                </a:lnTo>
                <a:lnTo>
                  <a:pt x="1029514" y="224823"/>
                </a:lnTo>
                <a:lnTo>
                  <a:pt x="987471" y="177494"/>
                </a:lnTo>
                <a:lnTo>
                  <a:pt x="938368" y="141002"/>
                </a:lnTo>
                <a:lnTo>
                  <a:pt x="911176" y="127064"/>
                </a:lnTo>
                <a:lnTo>
                  <a:pt x="967544" y="0"/>
                </a:lnTo>
                <a:lnTo>
                  <a:pt x="1020168" y="30780"/>
                </a:lnTo>
                <a:lnTo>
                  <a:pt x="1065744" y="72788"/>
                </a:lnTo>
                <a:lnTo>
                  <a:pt x="1104248" y="125242"/>
                </a:lnTo>
                <a:lnTo>
                  <a:pt x="1135657" y="187357"/>
                </a:lnTo>
                <a:lnTo>
                  <a:pt x="1159946" y="258350"/>
                </a:lnTo>
                <a:lnTo>
                  <a:pt x="1169414" y="296931"/>
                </a:lnTo>
                <a:lnTo>
                  <a:pt x="1177093" y="337438"/>
                </a:lnTo>
                <a:lnTo>
                  <a:pt x="1182981" y="379773"/>
                </a:lnTo>
                <a:lnTo>
                  <a:pt x="1187074" y="423838"/>
                </a:lnTo>
                <a:lnTo>
                  <a:pt x="1189370" y="469534"/>
                </a:lnTo>
                <a:lnTo>
                  <a:pt x="1189866" y="516765"/>
                </a:lnTo>
                <a:lnTo>
                  <a:pt x="1188558" y="565431"/>
                </a:lnTo>
                <a:lnTo>
                  <a:pt x="1185444" y="615436"/>
                </a:lnTo>
                <a:lnTo>
                  <a:pt x="1180521" y="666681"/>
                </a:lnTo>
                <a:lnTo>
                  <a:pt x="1173786" y="719069"/>
                </a:lnTo>
                <a:lnTo>
                  <a:pt x="1165236" y="772501"/>
                </a:lnTo>
                <a:lnTo>
                  <a:pt x="1154868" y="826879"/>
                </a:lnTo>
                <a:lnTo>
                  <a:pt x="1142679" y="882106"/>
                </a:lnTo>
                <a:lnTo>
                  <a:pt x="1128665" y="938083"/>
                </a:lnTo>
                <a:lnTo>
                  <a:pt x="1112826" y="994713"/>
                </a:lnTo>
                <a:lnTo>
                  <a:pt x="1095156" y="1051898"/>
                </a:lnTo>
                <a:lnTo>
                  <a:pt x="1075654" y="1109540"/>
                </a:lnTo>
                <a:lnTo>
                  <a:pt x="1054316" y="1167540"/>
                </a:lnTo>
                <a:lnTo>
                  <a:pt x="1031139" y="1225802"/>
                </a:lnTo>
                <a:lnTo>
                  <a:pt x="1006121" y="1284227"/>
                </a:lnTo>
                <a:lnTo>
                  <a:pt x="949754" y="1411291"/>
                </a:lnTo>
                <a:lnTo>
                  <a:pt x="924477" y="1466406"/>
                </a:lnTo>
                <a:lnTo>
                  <a:pt x="898116" y="1520293"/>
                </a:lnTo>
                <a:lnTo>
                  <a:pt x="870738" y="1572883"/>
                </a:lnTo>
                <a:lnTo>
                  <a:pt x="842410" y="1624108"/>
                </a:lnTo>
                <a:lnTo>
                  <a:pt x="813197" y="1673900"/>
                </a:lnTo>
                <a:lnTo>
                  <a:pt x="783167" y="1722189"/>
                </a:lnTo>
                <a:lnTo>
                  <a:pt x="752387" y="1768909"/>
                </a:lnTo>
                <a:lnTo>
                  <a:pt x="720924" y="1813990"/>
                </a:lnTo>
                <a:lnTo>
                  <a:pt x="688844" y="1857363"/>
                </a:lnTo>
                <a:lnTo>
                  <a:pt x="656213" y="1898962"/>
                </a:lnTo>
                <a:lnTo>
                  <a:pt x="623100" y="1938717"/>
                </a:lnTo>
                <a:lnTo>
                  <a:pt x="589569" y="1976560"/>
                </a:lnTo>
                <a:lnTo>
                  <a:pt x="555690" y="2012423"/>
                </a:lnTo>
                <a:lnTo>
                  <a:pt x="521527" y="2046237"/>
                </a:lnTo>
                <a:lnTo>
                  <a:pt x="487147" y="2077934"/>
                </a:lnTo>
                <a:lnTo>
                  <a:pt x="452618" y="2107446"/>
                </a:lnTo>
                <a:lnTo>
                  <a:pt x="418007" y="2134703"/>
                </a:lnTo>
                <a:lnTo>
                  <a:pt x="383379" y="2159639"/>
                </a:lnTo>
                <a:lnTo>
                  <a:pt x="348803" y="2182184"/>
                </a:lnTo>
                <a:lnTo>
                  <a:pt x="314343" y="2202270"/>
                </a:lnTo>
                <a:lnTo>
                  <a:pt x="280068" y="2219829"/>
                </a:lnTo>
                <a:lnTo>
                  <a:pt x="212338" y="2247092"/>
                </a:lnTo>
                <a:lnTo>
                  <a:pt x="146146" y="2263426"/>
                </a:lnTo>
                <a:lnTo>
                  <a:pt x="113794" y="2267323"/>
                </a:lnTo>
                <a:lnTo>
                  <a:pt x="85610" y="2330854"/>
                </a:lnTo>
                <a:lnTo>
                  <a:pt x="0" y="2181042"/>
                </a:lnTo>
                <a:lnTo>
                  <a:pt x="198346" y="2076726"/>
                </a:lnTo>
                <a:lnTo>
                  <a:pt x="170163" y="2140256"/>
                </a:lnTo>
                <a:lnTo>
                  <a:pt x="203520" y="2136190"/>
                </a:lnTo>
                <a:lnTo>
                  <a:pt x="271858" y="2118972"/>
                </a:lnTo>
                <a:lnTo>
                  <a:pt x="341869" y="2090122"/>
                </a:lnTo>
                <a:lnTo>
                  <a:pt x="377317" y="2071517"/>
                </a:lnTo>
                <a:lnTo>
                  <a:pt x="412960" y="2050223"/>
                </a:lnTo>
                <a:lnTo>
                  <a:pt x="448725" y="2026313"/>
                </a:lnTo>
                <a:lnTo>
                  <a:pt x="484537" y="1999859"/>
                </a:lnTo>
                <a:lnTo>
                  <a:pt x="520323" y="1970934"/>
                </a:lnTo>
                <a:lnTo>
                  <a:pt x="556008" y="1939611"/>
                </a:lnTo>
                <a:lnTo>
                  <a:pt x="591519" y="1905964"/>
                </a:lnTo>
                <a:lnTo>
                  <a:pt x="626780" y="1870064"/>
                </a:lnTo>
                <a:lnTo>
                  <a:pt x="661718" y="1831984"/>
                </a:lnTo>
                <a:lnTo>
                  <a:pt x="696259" y="1791799"/>
                </a:lnTo>
                <a:lnTo>
                  <a:pt x="730329" y="1749579"/>
                </a:lnTo>
                <a:lnTo>
                  <a:pt x="763853" y="1705398"/>
                </a:lnTo>
                <a:lnTo>
                  <a:pt x="796758" y="1659330"/>
                </a:lnTo>
                <a:lnTo>
                  <a:pt x="828969" y="1611446"/>
                </a:lnTo>
                <a:lnTo>
                  <a:pt x="860412" y="1561820"/>
                </a:lnTo>
                <a:lnTo>
                  <a:pt x="891013" y="1510525"/>
                </a:lnTo>
                <a:lnTo>
                  <a:pt x="920698" y="1457633"/>
                </a:lnTo>
                <a:lnTo>
                  <a:pt x="949392" y="1403217"/>
                </a:lnTo>
                <a:lnTo>
                  <a:pt x="977023" y="1347350"/>
                </a:lnTo>
              </a:path>
            </a:pathLst>
          </a:custGeom>
          <a:ln w="12699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85412" y="5725085"/>
            <a:ext cx="376555" cy="722630"/>
          </a:xfrm>
          <a:custGeom>
            <a:avLst/>
            <a:gdLst/>
            <a:ahLst/>
            <a:cxnLst/>
            <a:rect l="l" t="t" r="r" b="b"/>
            <a:pathLst>
              <a:path w="376554" h="722629">
                <a:moveTo>
                  <a:pt x="94128" y="534089"/>
                </a:moveTo>
                <a:lnTo>
                  <a:pt x="0" y="648821"/>
                </a:lnTo>
                <a:lnTo>
                  <a:pt x="94128" y="722348"/>
                </a:lnTo>
                <a:lnTo>
                  <a:pt x="94128" y="675282"/>
                </a:lnTo>
                <a:lnTo>
                  <a:pt x="126463" y="658218"/>
                </a:lnTo>
                <a:lnTo>
                  <a:pt x="157337" y="636588"/>
                </a:lnTo>
                <a:lnTo>
                  <a:pt x="186641" y="610654"/>
                </a:lnTo>
                <a:lnTo>
                  <a:pt x="213827" y="581153"/>
                </a:lnTo>
                <a:lnTo>
                  <a:pt x="94128" y="581153"/>
                </a:lnTo>
                <a:lnTo>
                  <a:pt x="94128" y="534089"/>
                </a:lnTo>
                <a:close/>
              </a:path>
              <a:path w="376554" h="722629">
                <a:moveTo>
                  <a:pt x="375523" y="0"/>
                </a:moveTo>
                <a:lnTo>
                  <a:pt x="371479" y="58791"/>
                </a:lnTo>
                <a:lnTo>
                  <a:pt x="364456" y="115977"/>
                </a:lnTo>
                <a:lnTo>
                  <a:pt x="354579" y="171294"/>
                </a:lnTo>
                <a:lnTo>
                  <a:pt x="341978" y="224479"/>
                </a:lnTo>
                <a:lnTo>
                  <a:pt x="326778" y="275269"/>
                </a:lnTo>
                <a:lnTo>
                  <a:pt x="309109" y="323400"/>
                </a:lnTo>
                <a:lnTo>
                  <a:pt x="289097" y="368610"/>
                </a:lnTo>
                <a:lnTo>
                  <a:pt x="266870" y="410634"/>
                </a:lnTo>
                <a:lnTo>
                  <a:pt x="242555" y="449210"/>
                </a:lnTo>
                <a:lnTo>
                  <a:pt x="216280" y="484075"/>
                </a:lnTo>
                <a:lnTo>
                  <a:pt x="188173" y="514965"/>
                </a:lnTo>
                <a:lnTo>
                  <a:pt x="158360" y="541617"/>
                </a:lnTo>
                <a:lnTo>
                  <a:pt x="126969" y="563767"/>
                </a:lnTo>
                <a:lnTo>
                  <a:pt x="94128" y="581153"/>
                </a:lnTo>
                <a:lnTo>
                  <a:pt x="213827" y="581153"/>
                </a:lnTo>
                <a:lnTo>
                  <a:pt x="240109" y="546911"/>
                </a:lnTo>
                <a:lnTo>
                  <a:pt x="264056" y="509622"/>
                </a:lnTo>
                <a:lnTo>
                  <a:pt x="286000" y="469067"/>
                </a:lnTo>
                <a:lnTo>
                  <a:pt x="305834" y="425506"/>
                </a:lnTo>
                <a:lnTo>
                  <a:pt x="323448" y="379200"/>
                </a:lnTo>
                <a:lnTo>
                  <a:pt x="338735" y="330408"/>
                </a:lnTo>
                <a:lnTo>
                  <a:pt x="351587" y="279389"/>
                </a:lnTo>
                <a:lnTo>
                  <a:pt x="361895" y="226405"/>
                </a:lnTo>
                <a:lnTo>
                  <a:pt x="369551" y="171714"/>
                </a:lnTo>
                <a:lnTo>
                  <a:pt x="374446" y="115576"/>
                </a:lnTo>
                <a:lnTo>
                  <a:pt x="376473" y="58251"/>
                </a:lnTo>
                <a:lnTo>
                  <a:pt x="37552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85412" y="5029201"/>
            <a:ext cx="376555" cy="742950"/>
          </a:xfrm>
          <a:custGeom>
            <a:avLst/>
            <a:gdLst/>
            <a:ahLst/>
            <a:cxnLst/>
            <a:rect l="l" t="t" r="r" b="b"/>
            <a:pathLst>
              <a:path w="376554" h="742950">
                <a:moveTo>
                  <a:pt x="0" y="0"/>
                </a:moveTo>
                <a:lnTo>
                  <a:pt x="0" y="94128"/>
                </a:lnTo>
                <a:lnTo>
                  <a:pt x="34270" y="96780"/>
                </a:lnTo>
                <a:lnTo>
                  <a:pt x="67679" y="104581"/>
                </a:lnTo>
                <a:lnTo>
                  <a:pt x="131379" y="134720"/>
                </a:lnTo>
                <a:lnTo>
                  <a:pt x="190035" y="182711"/>
                </a:lnTo>
                <a:lnTo>
                  <a:pt x="217140" y="212829"/>
                </a:lnTo>
                <a:lnTo>
                  <a:pt x="242585" y="246723"/>
                </a:lnTo>
                <a:lnTo>
                  <a:pt x="266237" y="284163"/>
                </a:lnTo>
                <a:lnTo>
                  <a:pt x="287964" y="324922"/>
                </a:lnTo>
                <a:lnTo>
                  <a:pt x="307633" y="368769"/>
                </a:lnTo>
                <a:lnTo>
                  <a:pt x="325111" y="415477"/>
                </a:lnTo>
                <a:lnTo>
                  <a:pt x="340264" y="464815"/>
                </a:lnTo>
                <a:lnTo>
                  <a:pt x="352961" y="516554"/>
                </a:lnTo>
                <a:lnTo>
                  <a:pt x="363067" y="570467"/>
                </a:lnTo>
                <a:lnTo>
                  <a:pt x="370450" y="626323"/>
                </a:lnTo>
                <a:lnTo>
                  <a:pt x="374978" y="683893"/>
                </a:lnTo>
                <a:lnTo>
                  <a:pt x="376516" y="742949"/>
                </a:lnTo>
                <a:lnTo>
                  <a:pt x="376516" y="648820"/>
                </a:lnTo>
                <a:lnTo>
                  <a:pt x="374978" y="589764"/>
                </a:lnTo>
                <a:lnTo>
                  <a:pt x="370450" y="532194"/>
                </a:lnTo>
                <a:lnTo>
                  <a:pt x="363067" y="476338"/>
                </a:lnTo>
                <a:lnTo>
                  <a:pt x="352961" y="422426"/>
                </a:lnTo>
                <a:lnTo>
                  <a:pt x="340264" y="370686"/>
                </a:lnTo>
                <a:lnTo>
                  <a:pt x="325111" y="321348"/>
                </a:lnTo>
                <a:lnTo>
                  <a:pt x="307633" y="274641"/>
                </a:lnTo>
                <a:lnTo>
                  <a:pt x="287964" y="230793"/>
                </a:lnTo>
                <a:lnTo>
                  <a:pt x="266237" y="190035"/>
                </a:lnTo>
                <a:lnTo>
                  <a:pt x="242585" y="152594"/>
                </a:lnTo>
                <a:lnTo>
                  <a:pt x="217140" y="118700"/>
                </a:lnTo>
                <a:lnTo>
                  <a:pt x="190035" y="88583"/>
                </a:lnTo>
                <a:lnTo>
                  <a:pt x="161404" y="62470"/>
                </a:lnTo>
                <a:lnTo>
                  <a:pt x="100093" y="23176"/>
                </a:lnTo>
                <a:lnTo>
                  <a:pt x="34270" y="2651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85412" y="5029201"/>
            <a:ext cx="376555" cy="1418590"/>
          </a:xfrm>
          <a:custGeom>
            <a:avLst/>
            <a:gdLst/>
            <a:ahLst/>
            <a:cxnLst/>
            <a:rect l="l" t="t" r="r" b="b"/>
            <a:pathLst>
              <a:path w="376554" h="1418589">
                <a:moveTo>
                  <a:pt x="376517" y="742949"/>
                </a:moveTo>
                <a:lnTo>
                  <a:pt x="374978" y="683893"/>
                </a:lnTo>
                <a:lnTo>
                  <a:pt x="370450" y="626323"/>
                </a:lnTo>
                <a:lnTo>
                  <a:pt x="363067" y="570467"/>
                </a:lnTo>
                <a:lnTo>
                  <a:pt x="352961" y="516554"/>
                </a:lnTo>
                <a:lnTo>
                  <a:pt x="340264" y="464815"/>
                </a:lnTo>
                <a:lnTo>
                  <a:pt x="325111" y="415477"/>
                </a:lnTo>
                <a:lnTo>
                  <a:pt x="307633" y="368769"/>
                </a:lnTo>
                <a:lnTo>
                  <a:pt x="287964" y="324922"/>
                </a:lnTo>
                <a:lnTo>
                  <a:pt x="266237" y="284163"/>
                </a:lnTo>
                <a:lnTo>
                  <a:pt x="242585" y="246723"/>
                </a:lnTo>
                <a:lnTo>
                  <a:pt x="217140" y="212829"/>
                </a:lnTo>
                <a:lnTo>
                  <a:pt x="190035" y="182711"/>
                </a:lnTo>
                <a:lnTo>
                  <a:pt x="161404" y="156598"/>
                </a:lnTo>
                <a:lnTo>
                  <a:pt x="100093" y="117305"/>
                </a:lnTo>
                <a:lnTo>
                  <a:pt x="34270" y="96780"/>
                </a:lnTo>
                <a:lnTo>
                  <a:pt x="0" y="94128"/>
                </a:lnTo>
                <a:lnTo>
                  <a:pt x="0" y="0"/>
                </a:lnTo>
                <a:lnTo>
                  <a:pt x="67679" y="10453"/>
                </a:lnTo>
                <a:lnTo>
                  <a:pt x="131378" y="40591"/>
                </a:lnTo>
                <a:lnTo>
                  <a:pt x="190035" y="88583"/>
                </a:lnTo>
                <a:lnTo>
                  <a:pt x="217140" y="118700"/>
                </a:lnTo>
                <a:lnTo>
                  <a:pt x="242585" y="152594"/>
                </a:lnTo>
                <a:lnTo>
                  <a:pt x="266237" y="190035"/>
                </a:lnTo>
                <a:lnTo>
                  <a:pt x="287964" y="230793"/>
                </a:lnTo>
                <a:lnTo>
                  <a:pt x="307633" y="274641"/>
                </a:lnTo>
                <a:lnTo>
                  <a:pt x="325111" y="321348"/>
                </a:lnTo>
                <a:lnTo>
                  <a:pt x="340264" y="370686"/>
                </a:lnTo>
                <a:lnTo>
                  <a:pt x="352961" y="422426"/>
                </a:lnTo>
                <a:lnTo>
                  <a:pt x="363067" y="476338"/>
                </a:lnTo>
                <a:lnTo>
                  <a:pt x="370450" y="532194"/>
                </a:lnTo>
                <a:lnTo>
                  <a:pt x="374978" y="589765"/>
                </a:lnTo>
                <a:lnTo>
                  <a:pt x="376517" y="648821"/>
                </a:lnTo>
                <a:lnTo>
                  <a:pt x="376517" y="742949"/>
                </a:lnTo>
                <a:lnTo>
                  <a:pt x="374987" y="801578"/>
                </a:lnTo>
                <a:lnTo>
                  <a:pt x="370478" y="858947"/>
                </a:lnTo>
                <a:lnTo>
                  <a:pt x="363107" y="914794"/>
                </a:lnTo>
                <a:lnTo>
                  <a:pt x="352991" y="968858"/>
                </a:lnTo>
                <a:lnTo>
                  <a:pt x="340247" y="1020878"/>
                </a:lnTo>
                <a:lnTo>
                  <a:pt x="324993" y="1070592"/>
                </a:lnTo>
                <a:lnTo>
                  <a:pt x="307346" y="1117740"/>
                </a:lnTo>
                <a:lnTo>
                  <a:pt x="287424" y="1162059"/>
                </a:lnTo>
                <a:lnTo>
                  <a:pt x="265345" y="1203290"/>
                </a:lnTo>
                <a:lnTo>
                  <a:pt x="241224" y="1241170"/>
                </a:lnTo>
                <a:lnTo>
                  <a:pt x="215181" y="1275438"/>
                </a:lnTo>
                <a:lnTo>
                  <a:pt x="187333" y="1305833"/>
                </a:lnTo>
                <a:lnTo>
                  <a:pt x="157796" y="1332094"/>
                </a:lnTo>
                <a:lnTo>
                  <a:pt x="94129" y="1371168"/>
                </a:lnTo>
                <a:lnTo>
                  <a:pt x="94128" y="1418233"/>
                </a:lnTo>
                <a:lnTo>
                  <a:pt x="0" y="1344707"/>
                </a:lnTo>
                <a:lnTo>
                  <a:pt x="94128" y="1229974"/>
                </a:lnTo>
                <a:lnTo>
                  <a:pt x="94128" y="1277038"/>
                </a:lnTo>
                <a:lnTo>
                  <a:pt x="126969" y="1259652"/>
                </a:lnTo>
                <a:lnTo>
                  <a:pt x="158360" y="1237501"/>
                </a:lnTo>
                <a:lnTo>
                  <a:pt x="188173" y="1210849"/>
                </a:lnTo>
                <a:lnTo>
                  <a:pt x="216281" y="1179960"/>
                </a:lnTo>
                <a:lnTo>
                  <a:pt x="242556" y="1145095"/>
                </a:lnTo>
                <a:lnTo>
                  <a:pt x="266871" y="1106519"/>
                </a:lnTo>
                <a:lnTo>
                  <a:pt x="289098" y="1064494"/>
                </a:lnTo>
                <a:lnTo>
                  <a:pt x="309110" y="1019284"/>
                </a:lnTo>
                <a:lnTo>
                  <a:pt x="326779" y="971153"/>
                </a:lnTo>
                <a:lnTo>
                  <a:pt x="341978" y="920363"/>
                </a:lnTo>
                <a:lnTo>
                  <a:pt x="354580" y="867178"/>
                </a:lnTo>
                <a:lnTo>
                  <a:pt x="364456" y="811861"/>
                </a:lnTo>
                <a:lnTo>
                  <a:pt x="371480" y="754675"/>
                </a:lnTo>
                <a:lnTo>
                  <a:pt x="375524" y="69588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50815" y="4930719"/>
            <a:ext cx="349885" cy="775335"/>
          </a:xfrm>
          <a:custGeom>
            <a:avLst/>
            <a:gdLst/>
            <a:ahLst/>
            <a:cxnLst/>
            <a:rect l="l" t="t" r="r" b="b"/>
            <a:pathLst>
              <a:path w="349884" h="775335">
                <a:moveTo>
                  <a:pt x="262142" y="0"/>
                </a:moveTo>
                <a:lnTo>
                  <a:pt x="262142" y="43703"/>
                </a:lnTo>
                <a:lnTo>
                  <a:pt x="234082" y="60968"/>
                </a:lnTo>
                <a:lnTo>
                  <a:pt x="207194" y="82603"/>
                </a:lnTo>
                <a:lnTo>
                  <a:pt x="157264" y="138060"/>
                </a:lnTo>
                <a:lnTo>
                  <a:pt x="134387" y="171422"/>
                </a:lnTo>
                <a:lnTo>
                  <a:pt x="113011" y="208231"/>
                </a:lnTo>
                <a:lnTo>
                  <a:pt x="93220" y="248257"/>
                </a:lnTo>
                <a:lnTo>
                  <a:pt x="75095" y="291270"/>
                </a:lnTo>
                <a:lnTo>
                  <a:pt x="58720" y="337039"/>
                </a:lnTo>
                <a:lnTo>
                  <a:pt x="44176" y="385334"/>
                </a:lnTo>
                <a:lnTo>
                  <a:pt x="31547" y="435924"/>
                </a:lnTo>
                <a:lnTo>
                  <a:pt x="20914" y="488579"/>
                </a:lnTo>
                <a:lnTo>
                  <a:pt x="12361" y="543068"/>
                </a:lnTo>
                <a:lnTo>
                  <a:pt x="5969" y="599161"/>
                </a:lnTo>
                <a:lnTo>
                  <a:pt x="1821" y="656627"/>
                </a:lnTo>
                <a:lnTo>
                  <a:pt x="0" y="715236"/>
                </a:lnTo>
                <a:lnTo>
                  <a:pt x="587" y="774757"/>
                </a:lnTo>
                <a:lnTo>
                  <a:pt x="3719" y="714039"/>
                </a:lnTo>
                <a:lnTo>
                  <a:pt x="9320" y="654819"/>
                </a:lnTo>
                <a:lnTo>
                  <a:pt x="17292" y="597337"/>
                </a:lnTo>
                <a:lnTo>
                  <a:pt x="27536" y="541836"/>
                </a:lnTo>
                <a:lnTo>
                  <a:pt x="39955" y="488556"/>
                </a:lnTo>
                <a:lnTo>
                  <a:pt x="54450" y="437740"/>
                </a:lnTo>
                <a:lnTo>
                  <a:pt x="70923" y="389629"/>
                </a:lnTo>
                <a:lnTo>
                  <a:pt x="89276" y="344465"/>
                </a:lnTo>
                <a:lnTo>
                  <a:pt x="109411" y="302488"/>
                </a:lnTo>
                <a:lnTo>
                  <a:pt x="131230" y="263942"/>
                </a:lnTo>
                <a:lnTo>
                  <a:pt x="154634" y="229066"/>
                </a:lnTo>
                <a:lnTo>
                  <a:pt x="179525" y="198103"/>
                </a:lnTo>
                <a:lnTo>
                  <a:pt x="233378" y="148883"/>
                </a:lnTo>
                <a:lnTo>
                  <a:pt x="262142" y="131108"/>
                </a:lnTo>
                <a:lnTo>
                  <a:pt x="296885" y="131108"/>
                </a:lnTo>
                <a:lnTo>
                  <a:pt x="349549" y="64862"/>
                </a:lnTo>
                <a:lnTo>
                  <a:pt x="262142" y="0"/>
                </a:lnTo>
                <a:close/>
              </a:path>
              <a:path w="349884" h="775335">
                <a:moveTo>
                  <a:pt x="296885" y="131108"/>
                </a:moveTo>
                <a:lnTo>
                  <a:pt x="262142" y="131108"/>
                </a:lnTo>
                <a:lnTo>
                  <a:pt x="262142" y="174811"/>
                </a:lnTo>
                <a:lnTo>
                  <a:pt x="296885" y="13110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50740" y="5661771"/>
            <a:ext cx="349885" cy="797560"/>
          </a:xfrm>
          <a:custGeom>
            <a:avLst/>
            <a:gdLst/>
            <a:ahLst/>
            <a:cxnLst/>
            <a:rect l="l" t="t" r="r" b="b"/>
            <a:pathLst>
              <a:path w="349884" h="797560">
                <a:moveTo>
                  <a:pt x="0" y="0"/>
                </a:moveTo>
                <a:lnTo>
                  <a:pt x="0" y="87405"/>
                </a:lnTo>
                <a:lnTo>
                  <a:pt x="1428" y="152020"/>
                </a:lnTo>
                <a:lnTo>
                  <a:pt x="5632" y="215009"/>
                </a:lnTo>
                <a:lnTo>
                  <a:pt x="12488" y="276123"/>
                </a:lnTo>
                <a:lnTo>
                  <a:pt x="21873" y="335110"/>
                </a:lnTo>
                <a:lnTo>
                  <a:pt x="33662" y="391720"/>
                </a:lnTo>
                <a:lnTo>
                  <a:pt x="47734" y="445702"/>
                </a:lnTo>
                <a:lnTo>
                  <a:pt x="63963" y="496806"/>
                </a:lnTo>
                <a:lnTo>
                  <a:pt x="82227" y="544781"/>
                </a:lnTo>
                <a:lnTo>
                  <a:pt x="102402" y="589376"/>
                </a:lnTo>
                <a:lnTo>
                  <a:pt x="124366" y="630341"/>
                </a:lnTo>
                <a:lnTo>
                  <a:pt x="147993" y="667425"/>
                </a:lnTo>
                <a:lnTo>
                  <a:pt x="173162" y="700377"/>
                </a:lnTo>
                <a:lnTo>
                  <a:pt x="199748" y="728948"/>
                </a:lnTo>
                <a:lnTo>
                  <a:pt x="256680" y="771941"/>
                </a:lnTo>
                <a:lnTo>
                  <a:pt x="317801" y="794398"/>
                </a:lnTo>
                <a:lnTo>
                  <a:pt x="349624" y="797299"/>
                </a:lnTo>
                <a:lnTo>
                  <a:pt x="349624" y="709893"/>
                </a:lnTo>
                <a:lnTo>
                  <a:pt x="317801" y="706992"/>
                </a:lnTo>
                <a:lnTo>
                  <a:pt x="286779" y="698456"/>
                </a:lnTo>
                <a:lnTo>
                  <a:pt x="227629" y="665480"/>
                </a:lnTo>
                <a:lnTo>
                  <a:pt x="173162" y="612972"/>
                </a:lnTo>
                <a:lnTo>
                  <a:pt x="147993" y="580019"/>
                </a:lnTo>
                <a:lnTo>
                  <a:pt x="124366" y="542935"/>
                </a:lnTo>
                <a:lnTo>
                  <a:pt x="102402" y="501970"/>
                </a:lnTo>
                <a:lnTo>
                  <a:pt x="82227" y="457375"/>
                </a:lnTo>
                <a:lnTo>
                  <a:pt x="63963" y="409400"/>
                </a:lnTo>
                <a:lnTo>
                  <a:pt x="47734" y="358296"/>
                </a:lnTo>
                <a:lnTo>
                  <a:pt x="33662" y="304314"/>
                </a:lnTo>
                <a:lnTo>
                  <a:pt x="21873" y="247704"/>
                </a:lnTo>
                <a:lnTo>
                  <a:pt x="12488" y="188717"/>
                </a:lnTo>
                <a:lnTo>
                  <a:pt x="5632" y="127604"/>
                </a:lnTo>
                <a:lnTo>
                  <a:pt x="1428" y="64614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50740" y="4930719"/>
            <a:ext cx="349885" cy="1528445"/>
          </a:xfrm>
          <a:custGeom>
            <a:avLst/>
            <a:gdLst/>
            <a:ahLst/>
            <a:cxnLst/>
            <a:rect l="l" t="t" r="r" b="b"/>
            <a:pathLst>
              <a:path w="349884" h="1528445">
                <a:moveTo>
                  <a:pt x="0" y="731051"/>
                </a:moveTo>
                <a:lnTo>
                  <a:pt x="1428" y="795666"/>
                </a:lnTo>
                <a:lnTo>
                  <a:pt x="5632" y="858655"/>
                </a:lnTo>
                <a:lnTo>
                  <a:pt x="12488" y="919769"/>
                </a:lnTo>
                <a:lnTo>
                  <a:pt x="21873" y="978756"/>
                </a:lnTo>
                <a:lnTo>
                  <a:pt x="33662" y="1035366"/>
                </a:lnTo>
                <a:lnTo>
                  <a:pt x="47733" y="1089348"/>
                </a:lnTo>
                <a:lnTo>
                  <a:pt x="63963" y="1140452"/>
                </a:lnTo>
                <a:lnTo>
                  <a:pt x="82227" y="1188427"/>
                </a:lnTo>
                <a:lnTo>
                  <a:pt x="102402" y="1233022"/>
                </a:lnTo>
                <a:lnTo>
                  <a:pt x="124365" y="1273987"/>
                </a:lnTo>
                <a:lnTo>
                  <a:pt x="147993" y="1311071"/>
                </a:lnTo>
                <a:lnTo>
                  <a:pt x="173162" y="1344024"/>
                </a:lnTo>
                <a:lnTo>
                  <a:pt x="199748" y="1372594"/>
                </a:lnTo>
                <a:lnTo>
                  <a:pt x="256680" y="1415587"/>
                </a:lnTo>
                <a:lnTo>
                  <a:pt x="317801" y="1438044"/>
                </a:lnTo>
                <a:lnTo>
                  <a:pt x="349624" y="1440945"/>
                </a:lnTo>
                <a:lnTo>
                  <a:pt x="349624" y="1528351"/>
                </a:lnTo>
                <a:lnTo>
                  <a:pt x="286778" y="1516913"/>
                </a:lnTo>
                <a:lnTo>
                  <a:pt x="227628" y="1483938"/>
                </a:lnTo>
                <a:lnTo>
                  <a:pt x="173162" y="1431429"/>
                </a:lnTo>
                <a:lnTo>
                  <a:pt x="147993" y="1398477"/>
                </a:lnTo>
                <a:lnTo>
                  <a:pt x="124365" y="1361392"/>
                </a:lnTo>
                <a:lnTo>
                  <a:pt x="102402" y="1320427"/>
                </a:lnTo>
                <a:lnTo>
                  <a:pt x="82227" y="1275832"/>
                </a:lnTo>
                <a:lnTo>
                  <a:pt x="63963" y="1227858"/>
                </a:lnTo>
                <a:lnTo>
                  <a:pt x="47733" y="1176754"/>
                </a:lnTo>
                <a:lnTo>
                  <a:pt x="33662" y="1122772"/>
                </a:lnTo>
                <a:lnTo>
                  <a:pt x="21873" y="1066162"/>
                </a:lnTo>
                <a:lnTo>
                  <a:pt x="12488" y="1007175"/>
                </a:lnTo>
                <a:lnTo>
                  <a:pt x="5632" y="946061"/>
                </a:lnTo>
                <a:lnTo>
                  <a:pt x="1428" y="883072"/>
                </a:lnTo>
                <a:lnTo>
                  <a:pt x="0" y="818457"/>
                </a:lnTo>
                <a:lnTo>
                  <a:pt x="0" y="731051"/>
                </a:lnTo>
                <a:lnTo>
                  <a:pt x="1248" y="670875"/>
                </a:lnTo>
                <a:lnTo>
                  <a:pt x="4935" y="611896"/>
                </a:lnTo>
                <a:lnTo>
                  <a:pt x="10970" y="554348"/>
                </a:lnTo>
                <a:lnTo>
                  <a:pt x="19263" y="498468"/>
                </a:lnTo>
                <a:lnTo>
                  <a:pt x="29725" y="444491"/>
                </a:lnTo>
                <a:lnTo>
                  <a:pt x="42265" y="392652"/>
                </a:lnTo>
                <a:lnTo>
                  <a:pt x="56794" y="343187"/>
                </a:lnTo>
                <a:lnTo>
                  <a:pt x="73221" y="296332"/>
                </a:lnTo>
                <a:lnTo>
                  <a:pt x="91458" y="252322"/>
                </a:lnTo>
                <a:lnTo>
                  <a:pt x="111414" y="211393"/>
                </a:lnTo>
                <a:lnTo>
                  <a:pt x="132999" y="173780"/>
                </a:lnTo>
                <a:lnTo>
                  <a:pt x="156123" y="139718"/>
                </a:lnTo>
                <a:lnTo>
                  <a:pt x="180697" y="109444"/>
                </a:lnTo>
                <a:lnTo>
                  <a:pt x="233834" y="61199"/>
                </a:lnTo>
                <a:lnTo>
                  <a:pt x="262217" y="43700"/>
                </a:lnTo>
                <a:lnTo>
                  <a:pt x="262218" y="0"/>
                </a:lnTo>
                <a:lnTo>
                  <a:pt x="349624" y="64863"/>
                </a:lnTo>
                <a:lnTo>
                  <a:pt x="262218" y="174811"/>
                </a:lnTo>
                <a:lnTo>
                  <a:pt x="262218" y="131108"/>
                </a:lnTo>
                <a:lnTo>
                  <a:pt x="233453" y="148882"/>
                </a:lnTo>
                <a:lnTo>
                  <a:pt x="179601" y="198103"/>
                </a:lnTo>
                <a:lnTo>
                  <a:pt x="154709" y="229066"/>
                </a:lnTo>
                <a:lnTo>
                  <a:pt x="131305" y="263941"/>
                </a:lnTo>
                <a:lnTo>
                  <a:pt x="109486" y="302488"/>
                </a:lnTo>
                <a:lnTo>
                  <a:pt x="89351" y="344464"/>
                </a:lnTo>
                <a:lnTo>
                  <a:pt x="70998" y="389629"/>
                </a:lnTo>
                <a:lnTo>
                  <a:pt x="54525" y="437740"/>
                </a:lnTo>
                <a:lnTo>
                  <a:pt x="40030" y="488556"/>
                </a:lnTo>
                <a:lnTo>
                  <a:pt x="27611" y="541835"/>
                </a:lnTo>
                <a:lnTo>
                  <a:pt x="17367" y="597336"/>
                </a:lnTo>
                <a:lnTo>
                  <a:pt x="9395" y="654818"/>
                </a:lnTo>
                <a:lnTo>
                  <a:pt x="3795" y="714039"/>
                </a:lnTo>
                <a:lnTo>
                  <a:pt x="663" y="77475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0567" y="54102"/>
            <a:ext cx="7053580" cy="0"/>
          </a:xfrm>
          <a:custGeom>
            <a:avLst/>
            <a:gdLst/>
            <a:ahLst/>
            <a:cxnLst/>
            <a:rect l="l" t="t" r="r" b="b"/>
            <a:pathLst>
              <a:path w="7053580">
                <a:moveTo>
                  <a:pt x="0" y="0"/>
                </a:moveTo>
                <a:lnTo>
                  <a:pt x="7053072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7964" y="4879085"/>
            <a:ext cx="8196580" cy="0"/>
          </a:xfrm>
          <a:custGeom>
            <a:avLst/>
            <a:gdLst/>
            <a:ahLst/>
            <a:cxnLst/>
            <a:rect l="l" t="t" r="r" b="b"/>
            <a:pathLst>
              <a:path w="8196580">
                <a:moveTo>
                  <a:pt x="0" y="0"/>
                </a:moveTo>
                <a:lnTo>
                  <a:pt x="8196071" y="0"/>
                </a:lnTo>
              </a:path>
            </a:pathLst>
          </a:custGeom>
          <a:ln w="76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7964" y="5025390"/>
            <a:ext cx="8196580" cy="0"/>
          </a:xfrm>
          <a:custGeom>
            <a:avLst/>
            <a:gdLst/>
            <a:ahLst/>
            <a:cxnLst/>
            <a:rect l="l" t="t" r="r" b="b"/>
            <a:pathLst>
              <a:path w="8196580">
                <a:moveTo>
                  <a:pt x="0" y="0"/>
                </a:moveTo>
                <a:lnTo>
                  <a:pt x="8196071" y="0"/>
                </a:lnTo>
              </a:path>
            </a:pathLst>
          </a:custGeom>
          <a:ln w="1371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1232" y="74168"/>
            <a:ext cx="484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u="heavy" spc="55" dirty="0">
                <a:solidFill>
                  <a:srgbClr val="2D2D2F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4077" y="3359911"/>
            <a:ext cx="30734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40" dirty="0">
                <a:solidFill>
                  <a:srgbClr val="2D2D2F"/>
                </a:solidFill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3125" y="3939032"/>
            <a:ext cx="6178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u="heavy" spc="40" dirty="0">
                <a:solidFill>
                  <a:srgbClr val="2D2D2F"/>
                </a:solidFill>
                <a:latin typeface="Arial"/>
                <a:cs typeface="Arial"/>
              </a:rPr>
              <a:t>Study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9213" y="29464"/>
            <a:ext cx="1022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9C9C9E"/>
                </a:solidFill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32760" y="310895"/>
          <a:ext cx="7047865" cy="136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187">
                <a:tc>
                  <a:txBody>
                    <a:bodyPr/>
                    <a:lstStyle/>
                    <a:p>
                      <a:pPr marL="55880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 tasks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1100" b="1" spc="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set </a:t>
                      </a:r>
                      <a:r>
                        <a:rPr sz="1100" b="1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responsible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indent="-635">
                        <a:lnSpc>
                          <a:spcPts val="1250"/>
                        </a:lnSpc>
                      </a:pPr>
                      <a:r>
                        <a:rPr sz="1100" b="1" spc="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1100" b="1" spc="-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100" b="1" spc="-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indent="-635">
                        <a:lnSpc>
                          <a:spcPts val="1250"/>
                        </a:lnSpc>
                      </a:pP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sz="1100" b="1" spc="-7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b="1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100" b="1" spc="-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done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Create</a:t>
                      </a:r>
                      <a:r>
                        <a:rPr sz="1050" spc="-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SOP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7/31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Virtual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3">
                <a:tc>
                  <a:txBody>
                    <a:bodyPr/>
                    <a:lstStyle/>
                    <a:p>
                      <a:pPr marL="273685">
                        <a:lnSpc>
                          <a:spcPts val="1235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Create Ordered List 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050" spc="-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35"/>
                        </a:lnSpc>
                      </a:pP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35"/>
                        </a:lnSpc>
                      </a:pP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7/31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273050">
                        <a:lnSpc>
                          <a:spcPts val="1185"/>
                        </a:lnSpc>
                      </a:pP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Notify</a:t>
                      </a:r>
                      <a:r>
                        <a:rPr sz="1050" spc="-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85"/>
                        </a:lnSpc>
                      </a:pP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Fortunate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10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8/3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marL="273685">
                        <a:lnSpc>
                          <a:spcPts val="1235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Implement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B4B4B"/>
                      </a:solidFill>
                      <a:prstDash val="solid"/>
                    </a:lnL>
                    <a:lnR w="15240">
                      <a:solidFill>
                        <a:srgbClr val="4B4B4B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35"/>
                        </a:lnSpc>
                      </a:pP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40">
                      <a:solidFill>
                        <a:srgbClr val="4B4B4B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35"/>
                        </a:lnSpc>
                      </a:pP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8/5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84848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84848"/>
                      </a:solidFill>
                      <a:prstDash val="solid"/>
                    </a:lnL>
                    <a:lnR w="13715">
                      <a:solidFill>
                        <a:srgbClr val="444848"/>
                      </a:solidFill>
                      <a:prstDash val="solid"/>
                    </a:lnR>
                    <a:lnB w="13716">
                      <a:solidFill>
                        <a:srgbClr val="4848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44951" y="1840992"/>
          <a:ext cx="7035800" cy="1519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41">
                <a:tc>
                  <a:txBody>
                    <a:bodyPr/>
                    <a:lstStyle/>
                    <a:p>
                      <a:pPr marL="56515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 what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happen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100" b="1" spc="114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carried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239">
                      <a:solidFill>
                        <a:srgbClr val="4F4F4F"/>
                      </a:solidFill>
                      <a:prstDash val="solid"/>
                    </a:lnL>
                    <a:lnR w="13715">
                      <a:solidFill>
                        <a:srgbClr val="444444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444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250"/>
                        </a:lnSpc>
                      </a:pP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Measures </a:t>
                      </a:r>
                      <a:r>
                        <a:rPr sz="1100" b="1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1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1100" b="1" spc="1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prediction</a:t>
                      </a:r>
                      <a:r>
                        <a:rPr sz="1100" b="1" spc="7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succeeds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44444"/>
                      </a:solidFill>
                      <a:prstDash val="solid"/>
                    </a:lnL>
                    <a:lnR w="13715">
                      <a:solidFill>
                        <a:srgbClr val="444448"/>
                      </a:solidFill>
                      <a:prstDash val="solid"/>
                    </a:lnR>
                    <a:lnT w="1524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4444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244" marR="453390" indent="1270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 that </a:t>
                      </a:r>
                      <a:r>
                        <a:rPr sz="1050" spc="5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80%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teams/sites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able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unmute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themselves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August</a:t>
                      </a:r>
                      <a:r>
                        <a:rPr sz="1050" spc="1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4610" marR="508000" indent="1270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Predict that </a:t>
                      </a:r>
                      <a:r>
                        <a:rPr sz="1100" spc="-30" dirty="0">
                          <a:solidFill>
                            <a:srgbClr val="2D2D2F"/>
                          </a:solidFill>
                          <a:latin typeface="Times New Roman"/>
                          <a:cs typeface="Times New Roman"/>
                        </a:rPr>
                        <a:t>&gt;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75%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participants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either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be 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very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with the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change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introductions.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5239">
                      <a:solidFill>
                        <a:srgbClr val="4F4F4F"/>
                      </a:solidFill>
                      <a:prstDash val="solid"/>
                    </a:lnL>
                    <a:lnR w="13715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444448"/>
                      </a:solidFill>
                      <a:prstDash val="solid"/>
                    </a:lnT>
                    <a:lnB w="1524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 marR="165100" indent="635">
                        <a:lnSpc>
                          <a:spcPct val="104800"/>
                        </a:lnSpc>
                      </a:pPr>
                      <a:r>
                        <a:rPr sz="1050" spc="8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sites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1050" spc="9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themselves=#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sites</a:t>
                      </a:r>
                      <a:r>
                        <a:rPr sz="1050" spc="-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who 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introduce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sites </a:t>
                      </a:r>
                      <a:r>
                        <a:rPr sz="1050" spc="4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050" spc="4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0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Customer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Satisfaction </a:t>
                      </a:r>
                      <a:r>
                        <a:rPr sz="1050" spc="5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Zoom </a:t>
                      </a:r>
                      <a:r>
                        <a:rPr sz="1050" spc="3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Poll </a:t>
                      </a:r>
                      <a:r>
                        <a:rPr sz="1050" spc="25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satisfaction</a:t>
                      </a:r>
                      <a:r>
                        <a:rPr sz="1050" spc="22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0" dirty="0">
                          <a:solidFill>
                            <a:srgbClr val="2D2D2F"/>
                          </a:solidFill>
                          <a:latin typeface="Arial"/>
                          <a:cs typeface="Arial"/>
                        </a:rPr>
                        <a:t>rating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444444"/>
                      </a:solidFill>
                      <a:prstDash val="solid"/>
                    </a:lnL>
                    <a:lnR w="13715">
                      <a:solidFill>
                        <a:srgbClr val="444448"/>
                      </a:solidFill>
                      <a:prstDash val="solid"/>
                    </a:lnR>
                    <a:lnT w="13716">
                      <a:solidFill>
                        <a:srgbClr val="444448"/>
                      </a:solidFill>
                      <a:prstDash val="solid"/>
                    </a:lnT>
                    <a:lnB w="15240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961093" y="3423411"/>
            <a:ext cx="38271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Describe what </a:t>
            </a:r>
            <a:r>
              <a:rPr sz="1100" b="1" spc="5" dirty="0">
                <a:solidFill>
                  <a:srgbClr val="2D2D2F"/>
                </a:solidFill>
                <a:latin typeface="Arial"/>
                <a:cs typeface="Arial"/>
              </a:rPr>
              <a:t>actually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happened when you </a:t>
            </a:r>
            <a:r>
              <a:rPr sz="1100" b="1" spc="15" dirty="0">
                <a:solidFill>
                  <a:srgbClr val="2D2D2F"/>
                </a:solidFill>
                <a:latin typeface="Arial"/>
                <a:cs typeface="Arial"/>
              </a:rPr>
              <a:t>ran </a:t>
            </a:r>
            <a:r>
              <a:rPr sz="1100" b="1" spc="5" dirty="0">
                <a:solidFill>
                  <a:srgbClr val="2D2D2F"/>
                </a:solidFill>
                <a:latin typeface="Arial"/>
                <a:cs typeface="Arial"/>
              </a:rPr>
              <a:t>the</a:t>
            </a:r>
            <a:r>
              <a:rPr sz="1100" b="1" spc="29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2D2D2F"/>
                </a:solidFill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1093" y="3999483"/>
            <a:ext cx="506095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Describe </a:t>
            </a:r>
            <a:r>
              <a:rPr sz="1100" b="1" spc="15" dirty="0">
                <a:solidFill>
                  <a:srgbClr val="2D2D2F"/>
                </a:solidFill>
                <a:latin typeface="Arial"/>
                <a:cs typeface="Arial"/>
              </a:rPr>
              <a:t>the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measured </a:t>
            </a:r>
            <a:r>
              <a:rPr sz="1100" b="1" spc="15" dirty="0">
                <a:solidFill>
                  <a:srgbClr val="2D2D2F"/>
                </a:solidFill>
                <a:latin typeface="Arial"/>
                <a:cs typeface="Arial"/>
              </a:rPr>
              <a:t>results and </a:t>
            </a:r>
            <a:r>
              <a:rPr sz="1100" b="1" spc="20" dirty="0">
                <a:solidFill>
                  <a:srgbClr val="2D2D2F"/>
                </a:solidFill>
                <a:latin typeface="Arial"/>
                <a:cs typeface="Arial"/>
              </a:rPr>
              <a:t>how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they compared </a:t>
            </a:r>
            <a:r>
              <a:rPr sz="1100" b="1" spc="20" dirty="0">
                <a:solidFill>
                  <a:srgbClr val="2D2D2F"/>
                </a:solidFill>
                <a:latin typeface="Arial"/>
                <a:cs typeface="Arial"/>
              </a:rPr>
              <a:t>to the</a:t>
            </a:r>
            <a:r>
              <a:rPr sz="1100" b="1" spc="19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b="1" spc="10" dirty="0">
                <a:solidFill>
                  <a:srgbClr val="2D2D2F"/>
                </a:solidFill>
                <a:latin typeface="Arial"/>
                <a:cs typeface="Arial"/>
              </a:rPr>
              <a:t>predictions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2275" y="5448553"/>
            <a:ext cx="28098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20" dirty="0">
                <a:solidFill>
                  <a:srgbClr val="878787"/>
                </a:solidFill>
                <a:latin typeface="Arial"/>
                <a:cs typeface="Arial"/>
              </a:rPr>
              <a:t>Worksheet </a:t>
            </a:r>
            <a:r>
              <a:rPr sz="1450" b="1" spc="30" dirty="0">
                <a:solidFill>
                  <a:srgbClr val="878787"/>
                </a:solidFill>
                <a:latin typeface="Arial"/>
                <a:cs typeface="Arial"/>
              </a:rPr>
              <a:t>for </a:t>
            </a:r>
            <a:r>
              <a:rPr sz="1450" b="1" spc="25" dirty="0">
                <a:solidFill>
                  <a:srgbClr val="878787"/>
                </a:solidFill>
                <a:latin typeface="Arial"/>
                <a:cs typeface="Arial"/>
              </a:rPr>
              <a:t>Testing</a:t>
            </a:r>
            <a:r>
              <a:rPr sz="1450" b="1" spc="1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450" b="1" spc="25" dirty="0">
                <a:solidFill>
                  <a:srgbClr val="878787"/>
                </a:solidFill>
                <a:latin typeface="Arial"/>
                <a:cs typeface="Arial"/>
              </a:rPr>
              <a:t>Change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7924" y="5828283"/>
            <a:ext cx="36830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80" dirty="0">
                <a:solidFill>
                  <a:srgbClr val="2D2D2F"/>
                </a:solidFill>
                <a:latin typeface="Arial"/>
                <a:cs typeface="Arial"/>
              </a:rPr>
              <a:t>Act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0535" y="5904483"/>
            <a:ext cx="645922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solidFill>
                  <a:srgbClr val="2D2D2F"/>
                </a:solidFill>
                <a:latin typeface="Arial"/>
                <a:cs typeface="Arial"/>
              </a:rPr>
              <a:t>Describe</a:t>
            </a:r>
            <a:r>
              <a:rPr sz="1100" spc="8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D2D2F"/>
                </a:solidFill>
                <a:latin typeface="Arial"/>
                <a:cs typeface="Arial"/>
              </a:rPr>
              <a:t>what</a:t>
            </a:r>
            <a:r>
              <a:rPr sz="1100" spc="-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D2D2F"/>
                </a:solidFill>
                <a:latin typeface="Arial"/>
                <a:cs typeface="Arial"/>
              </a:rPr>
              <a:t>modifications</a:t>
            </a:r>
            <a:r>
              <a:rPr sz="1100" spc="114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D2D2F"/>
                </a:solidFill>
                <a:latin typeface="Arial"/>
                <a:cs typeface="Arial"/>
              </a:rPr>
              <a:t>to</a:t>
            </a:r>
            <a:r>
              <a:rPr sz="1100" spc="2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D2D2F"/>
                </a:solidFill>
                <a:latin typeface="Arial"/>
                <a:cs typeface="Arial"/>
              </a:rPr>
              <a:t>the</a:t>
            </a:r>
            <a:r>
              <a:rPr sz="1100" spc="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D2D2F"/>
                </a:solidFill>
                <a:latin typeface="Arial"/>
                <a:cs typeface="Arial"/>
              </a:rPr>
              <a:t>plan</a:t>
            </a:r>
            <a:r>
              <a:rPr sz="1100" spc="-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D2D2F"/>
                </a:solidFill>
                <a:latin typeface="Arial"/>
                <a:cs typeface="Arial"/>
              </a:rPr>
              <a:t>will</a:t>
            </a:r>
            <a:r>
              <a:rPr sz="1100" spc="-2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D2D2F"/>
                </a:solidFill>
                <a:latin typeface="Arial"/>
                <a:cs typeface="Arial"/>
              </a:rPr>
              <a:t>be</a:t>
            </a:r>
            <a:r>
              <a:rPr sz="1100" spc="-12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D2D2F"/>
                </a:solidFill>
                <a:latin typeface="Arial"/>
                <a:cs typeface="Arial"/>
              </a:rPr>
              <a:t>made</a:t>
            </a:r>
            <a:r>
              <a:rPr sz="1100" spc="3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D2D2F"/>
                </a:solidFill>
                <a:latin typeface="Arial"/>
                <a:cs typeface="Arial"/>
              </a:rPr>
              <a:t>for</a:t>
            </a:r>
            <a:r>
              <a:rPr sz="1100" spc="16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D2D2F"/>
                </a:solidFill>
                <a:latin typeface="Arial"/>
                <a:cs typeface="Arial"/>
              </a:rPr>
              <a:t>the</a:t>
            </a:r>
            <a:r>
              <a:rPr sz="1100" spc="5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D2D2F"/>
                </a:solidFill>
                <a:latin typeface="Arial"/>
                <a:cs typeface="Arial"/>
              </a:rPr>
              <a:t>next</a:t>
            </a:r>
            <a:r>
              <a:rPr sz="1100" spc="-1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D2D2F"/>
                </a:solidFill>
                <a:latin typeface="Arial"/>
                <a:cs typeface="Arial"/>
              </a:rPr>
              <a:t>cycle</a:t>
            </a:r>
            <a:r>
              <a:rPr sz="1100" spc="1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D2D2F"/>
                </a:solidFill>
                <a:latin typeface="Arial"/>
                <a:cs typeface="Arial"/>
              </a:rPr>
              <a:t>from</a:t>
            </a:r>
            <a:r>
              <a:rPr sz="1100" spc="3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D2D2F"/>
                </a:solidFill>
                <a:latin typeface="Arial"/>
                <a:cs typeface="Arial"/>
              </a:rPr>
              <a:t>what</a:t>
            </a:r>
            <a:r>
              <a:rPr sz="1100" spc="30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D2D2F"/>
                </a:solidFill>
                <a:latin typeface="Arial"/>
                <a:cs typeface="Arial"/>
              </a:rPr>
              <a:t>you</a:t>
            </a:r>
            <a:r>
              <a:rPr sz="1100" spc="95" dirty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D2D2F"/>
                </a:solidFill>
                <a:latin typeface="Arial"/>
                <a:cs typeface="Arial"/>
              </a:rPr>
              <a:t>learned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7373" y="571861"/>
            <a:ext cx="2805430" cy="339090"/>
          </a:xfrm>
          <a:custGeom>
            <a:avLst/>
            <a:gdLst/>
            <a:ahLst/>
            <a:cxnLst/>
            <a:rect l="l" t="t" r="r" b="b"/>
            <a:pathLst>
              <a:path w="2805429" h="339090">
                <a:moveTo>
                  <a:pt x="0" y="338554"/>
                </a:moveTo>
                <a:lnTo>
                  <a:pt x="2805150" y="338554"/>
                </a:lnTo>
                <a:lnTo>
                  <a:pt x="2805150" y="0"/>
                </a:lnTo>
                <a:lnTo>
                  <a:pt x="0" y="0"/>
                </a:lnTo>
                <a:lnTo>
                  <a:pt x="0" y="338554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64" y="571861"/>
            <a:ext cx="7083425" cy="339090"/>
          </a:xfrm>
          <a:custGeom>
            <a:avLst/>
            <a:gdLst/>
            <a:ahLst/>
            <a:cxnLst/>
            <a:rect l="l" t="t" r="r" b="b"/>
            <a:pathLst>
              <a:path w="7083425" h="339090">
                <a:moveTo>
                  <a:pt x="0" y="338554"/>
                </a:moveTo>
                <a:lnTo>
                  <a:pt x="7083432" y="338554"/>
                </a:lnTo>
                <a:lnTo>
                  <a:pt x="7083432" y="0"/>
                </a:lnTo>
                <a:lnTo>
                  <a:pt x="0" y="0"/>
                </a:lnTo>
                <a:lnTo>
                  <a:pt x="0" y="338554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564" y="571861"/>
            <a:ext cx="11490960" cy="339090"/>
          </a:xfrm>
          <a:custGeom>
            <a:avLst/>
            <a:gdLst/>
            <a:ahLst/>
            <a:cxnLst/>
            <a:rect l="l" t="t" r="r" b="b"/>
            <a:pathLst>
              <a:path w="11490960" h="339090">
                <a:moveTo>
                  <a:pt x="0" y="0"/>
                </a:moveTo>
                <a:lnTo>
                  <a:pt x="11490960" y="0"/>
                </a:lnTo>
                <a:lnTo>
                  <a:pt x="11490960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0304" y="604519"/>
            <a:ext cx="244284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spc="-10" dirty="0">
                <a:latin typeface="Calibri"/>
                <a:cs typeface="Calibri"/>
              </a:rPr>
              <a:t>Increase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4144" y="1066797"/>
            <a:ext cx="5750560" cy="257175"/>
          </a:xfrm>
          <a:custGeom>
            <a:avLst/>
            <a:gdLst/>
            <a:ahLst/>
            <a:cxnLst/>
            <a:rect l="l" t="t" r="r" b="b"/>
            <a:pathLst>
              <a:path w="5750560" h="257175">
                <a:moveTo>
                  <a:pt x="0" y="256906"/>
                </a:moveTo>
                <a:lnTo>
                  <a:pt x="5750563" y="256906"/>
                </a:lnTo>
                <a:lnTo>
                  <a:pt x="5750563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708" y="1066797"/>
            <a:ext cx="1350645" cy="257175"/>
          </a:xfrm>
          <a:custGeom>
            <a:avLst/>
            <a:gdLst/>
            <a:ahLst/>
            <a:cxnLst/>
            <a:rect l="l" t="t" r="r" b="b"/>
            <a:pathLst>
              <a:path w="1350645" h="257175">
                <a:moveTo>
                  <a:pt x="0" y="256906"/>
                </a:moveTo>
                <a:lnTo>
                  <a:pt x="1350288" y="256906"/>
                </a:lnTo>
                <a:lnTo>
                  <a:pt x="1350288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7373" y="1066797"/>
            <a:ext cx="931544" cy="257175"/>
          </a:xfrm>
          <a:custGeom>
            <a:avLst/>
            <a:gdLst/>
            <a:ahLst/>
            <a:cxnLst/>
            <a:rect l="l" t="t" r="r" b="b"/>
            <a:pathLst>
              <a:path w="931545" h="257175">
                <a:moveTo>
                  <a:pt x="0" y="256906"/>
                </a:moveTo>
                <a:lnTo>
                  <a:pt x="931355" y="256906"/>
                </a:lnTo>
                <a:lnTo>
                  <a:pt x="93135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8729" y="1066797"/>
            <a:ext cx="1856739" cy="257175"/>
          </a:xfrm>
          <a:custGeom>
            <a:avLst/>
            <a:gdLst/>
            <a:ahLst/>
            <a:cxnLst/>
            <a:rect l="l" t="t" r="r" b="b"/>
            <a:pathLst>
              <a:path w="1856740" h="257175">
                <a:moveTo>
                  <a:pt x="0" y="256906"/>
                </a:moveTo>
                <a:lnTo>
                  <a:pt x="1856375" y="256906"/>
                </a:lnTo>
                <a:lnTo>
                  <a:pt x="185637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144" y="1323703"/>
            <a:ext cx="5750560" cy="518159"/>
          </a:xfrm>
          <a:custGeom>
            <a:avLst/>
            <a:gdLst/>
            <a:ahLst/>
            <a:cxnLst/>
            <a:rect l="l" t="t" r="r" b="b"/>
            <a:pathLst>
              <a:path w="5750560" h="518160">
                <a:moveTo>
                  <a:pt x="0" y="518160"/>
                </a:moveTo>
                <a:lnTo>
                  <a:pt x="5750563" y="518160"/>
                </a:lnTo>
                <a:lnTo>
                  <a:pt x="5750563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4708" y="1323703"/>
            <a:ext cx="2386330" cy="518159"/>
          </a:xfrm>
          <a:custGeom>
            <a:avLst/>
            <a:gdLst/>
            <a:ahLst/>
            <a:cxnLst/>
            <a:rect l="l" t="t" r="r" b="b"/>
            <a:pathLst>
              <a:path w="2386329" h="518160">
                <a:moveTo>
                  <a:pt x="0" y="518160"/>
                </a:moveTo>
                <a:lnTo>
                  <a:pt x="2386148" y="518160"/>
                </a:lnTo>
                <a:lnTo>
                  <a:pt x="2386148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0857" y="1323703"/>
            <a:ext cx="1497965" cy="518159"/>
          </a:xfrm>
          <a:custGeom>
            <a:avLst/>
            <a:gdLst/>
            <a:ahLst/>
            <a:cxnLst/>
            <a:rect l="l" t="t" r="r" b="b"/>
            <a:pathLst>
              <a:path w="1497965" h="518160">
                <a:moveTo>
                  <a:pt x="0" y="518160"/>
                </a:moveTo>
                <a:lnTo>
                  <a:pt x="1497871" y="518160"/>
                </a:lnTo>
                <a:lnTo>
                  <a:pt x="1497871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88729" y="1323703"/>
            <a:ext cx="1856739" cy="518159"/>
          </a:xfrm>
          <a:custGeom>
            <a:avLst/>
            <a:gdLst/>
            <a:ahLst/>
            <a:cxnLst/>
            <a:rect l="l" t="t" r="r" b="b"/>
            <a:pathLst>
              <a:path w="1856740" h="518160">
                <a:moveTo>
                  <a:pt x="0" y="518160"/>
                </a:moveTo>
                <a:lnTo>
                  <a:pt x="1856375" y="518160"/>
                </a:lnTo>
                <a:lnTo>
                  <a:pt x="185637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4709" y="1060447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5">
                <a:moveTo>
                  <a:pt x="0" y="53868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90858" y="1439932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40828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8729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57373" y="1323703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4">
                <a:moveTo>
                  <a:pt x="0" y="0"/>
                </a:moveTo>
                <a:lnTo>
                  <a:pt x="27940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794" y="1323703"/>
            <a:ext cx="7107555" cy="0"/>
          </a:xfrm>
          <a:custGeom>
            <a:avLst/>
            <a:gdLst/>
            <a:ahLst/>
            <a:cxnLst/>
            <a:rect l="l" t="t" r="r" b="b"/>
            <a:pathLst>
              <a:path w="7107555">
                <a:moveTo>
                  <a:pt x="0" y="0"/>
                </a:moveTo>
                <a:lnTo>
                  <a:pt x="71072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14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4510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57373" y="1066797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4">
                <a:moveTo>
                  <a:pt x="0" y="0"/>
                </a:moveTo>
                <a:lnTo>
                  <a:pt x="27940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794" y="1066797"/>
            <a:ext cx="7107555" cy="0"/>
          </a:xfrm>
          <a:custGeom>
            <a:avLst/>
            <a:gdLst/>
            <a:ahLst/>
            <a:cxnLst/>
            <a:rect l="l" t="t" r="r" b="b"/>
            <a:pathLst>
              <a:path w="7107555">
                <a:moveTo>
                  <a:pt x="0" y="0"/>
                </a:moveTo>
                <a:lnTo>
                  <a:pt x="71072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9048" y="1841863"/>
            <a:ext cx="5382895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4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794" y="1841863"/>
            <a:ext cx="4664075" cy="0"/>
          </a:xfrm>
          <a:custGeom>
            <a:avLst/>
            <a:gdLst/>
            <a:ahLst/>
            <a:cxnLst/>
            <a:rect l="l" t="t" r="r" b="b"/>
            <a:pathLst>
              <a:path w="4664075">
                <a:moveTo>
                  <a:pt x="0" y="0"/>
                </a:moveTo>
                <a:lnTo>
                  <a:pt x="46639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0024" y="1053591"/>
            <a:ext cx="31210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your first </a:t>
            </a:r>
            <a:r>
              <a:rPr sz="1400" b="1" spc="-5" dirty="0">
                <a:latin typeface="Calibri"/>
                <a:cs typeface="Calibri"/>
              </a:rPr>
              <a:t>(or </a:t>
            </a:r>
            <a:r>
              <a:rPr sz="1400" b="1" spc="-10" dirty="0">
                <a:latin typeface="Calibri"/>
                <a:cs typeface="Calibri"/>
              </a:rPr>
              <a:t>next) test </a:t>
            </a:r>
            <a:r>
              <a:rPr sz="1400" b="1" spc="-5" dirty="0">
                <a:latin typeface="Calibri"/>
                <a:cs typeface="Calibri"/>
              </a:rPr>
              <a:t>of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60588" y="1053591"/>
            <a:ext cx="133223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Person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54996" y="559513"/>
            <a:ext cx="1602740" cy="880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tabLst>
                <a:tab pos="1104265" algn="l"/>
              </a:tabLst>
            </a:pP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5997" y="1053591"/>
            <a:ext cx="21018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44609" y="1053591"/>
            <a:ext cx="5226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884" y="1355344"/>
            <a:ext cx="557022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Reminding clients of appointments </a:t>
            </a:r>
            <a:r>
              <a:rPr sz="1400" dirty="0">
                <a:latin typeface="Calibri"/>
                <a:cs typeface="Calibri"/>
              </a:rPr>
              <a:t>using </a:t>
            </a:r>
            <a:r>
              <a:rPr sz="1400" spc="-5" dirty="0">
                <a:latin typeface="Calibri"/>
                <a:cs typeface="Calibri"/>
              </a:rPr>
              <a:t>SMS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viral load sample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83448" y="1355344"/>
            <a:ext cx="6330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Clinician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69597" y="1355344"/>
            <a:ext cx="10064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week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before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69597" y="1571752"/>
            <a:ext cx="96774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appointment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67469" y="1355344"/>
            <a:ext cx="639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At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faciliy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5435" y="2107465"/>
            <a:ext cx="4666615" cy="227965"/>
          </a:xfrm>
          <a:custGeom>
            <a:avLst/>
            <a:gdLst/>
            <a:ahLst/>
            <a:cxnLst/>
            <a:rect l="l" t="t" r="r" b="b"/>
            <a:pathLst>
              <a:path w="4666615" h="227964">
                <a:moveTo>
                  <a:pt x="0" y="227873"/>
                </a:moveTo>
                <a:lnTo>
                  <a:pt x="4666349" y="227873"/>
                </a:lnTo>
                <a:lnTo>
                  <a:pt x="466634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69048" y="2107465"/>
            <a:ext cx="2013585" cy="227965"/>
          </a:xfrm>
          <a:custGeom>
            <a:avLst/>
            <a:gdLst/>
            <a:ahLst/>
            <a:cxnLst/>
            <a:rect l="l" t="t" r="r" b="b"/>
            <a:pathLst>
              <a:path w="2013584" h="227964">
                <a:moveTo>
                  <a:pt x="0" y="227873"/>
                </a:moveTo>
                <a:lnTo>
                  <a:pt x="2013101" y="227873"/>
                </a:lnTo>
                <a:lnTo>
                  <a:pt x="2013101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2148" y="2107465"/>
            <a:ext cx="1497965" cy="227965"/>
          </a:xfrm>
          <a:custGeom>
            <a:avLst/>
            <a:gdLst/>
            <a:ahLst/>
            <a:cxnLst/>
            <a:rect l="l" t="t" r="r" b="b"/>
            <a:pathLst>
              <a:path w="1497965" h="227964">
                <a:moveTo>
                  <a:pt x="0" y="227873"/>
                </a:moveTo>
                <a:lnTo>
                  <a:pt x="1497869" y="227873"/>
                </a:lnTo>
                <a:lnTo>
                  <a:pt x="149786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80017" y="2107465"/>
            <a:ext cx="1856739" cy="227965"/>
          </a:xfrm>
          <a:custGeom>
            <a:avLst/>
            <a:gdLst/>
            <a:ahLst/>
            <a:cxnLst/>
            <a:rect l="l" t="t" r="r" b="b"/>
            <a:pathLst>
              <a:path w="1856740" h="227964">
                <a:moveTo>
                  <a:pt x="0" y="227873"/>
                </a:moveTo>
                <a:lnTo>
                  <a:pt x="1856375" y="227873"/>
                </a:lnTo>
                <a:lnTo>
                  <a:pt x="1856375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5435" y="2335339"/>
            <a:ext cx="5777230" cy="370840"/>
          </a:xfrm>
          <a:custGeom>
            <a:avLst/>
            <a:gdLst/>
            <a:ahLst/>
            <a:cxnLst/>
            <a:rect l="l" t="t" r="r" b="b"/>
            <a:pathLst>
              <a:path w="5777230" h="370839">
                <a:moveTo>
                  <a:pt x="0" y="370839"/>
                </a:moveTo>
                <a:lnTo>
                  <a:pt x="5776690" y="370839"/>
                </a:lnTo>
                <a:lnTo>
                  <a:pt x="577669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2126" y="2335339"/>
            <a:ext cx="1920239" cy="370840"/>
          </a:xfrm>
          <a:custGeom>
            <a:avLst/>
            <a:gdLst/>
            <a:ahLst/>
            <a:cxnLst/>
            <a:rect l="l" t="t" r="r" b="b"/>
            <a:pathLst>
              <a:path w="1920240" h="370839">
                <a:moveTo>
                  <a:pt x="0" y="370839"/>
                </a:moveTo>
                <a:lnTo>
                  <a:pt x="1920010" y="370839"/>
                </a:lnTo>
                <a:lnTo>
                  <a:pt x="192001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99401" y="2335339"/>
            <a:ext cx="480695" cy="370840"/>
          </a:xfrm>
          <a:custGeom>
            <a:avLst/>
            <a:gdLst/>
            <a:ahLst/>
            <a:cxnLst/>
            <a:rect l="l" t="t" r="r" b="b"/>
            <a:pathLst>
              <a:path w="480695" h="370839">
                <a:moveTo>
                  <a:pt x="0" y="370839"/>
                </a:moveTo>
                <a:lnTo>
                  <a:pt x="480616" y="370839"/>
                </a:lnTo>
                <a:lnTo>
                  <a:pt x="48061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80017" y="2335339"/>
            <a:ext cx="1856739" cy="370840"/>
          </a:xfrm>
          <a:custGeom>
            <a:avLst/>
            <a:gdLst/>
            <a:ahLst/>
            <a:cxnLst/>
            <a:rect l="l" t="t" r="r" b="b"/>
            <a:pathLst>
              <a:path w="1856740" h="370839">
                <a:moveTo>
                  <a:pt x="0" y="370839"/>
                </a:moveTo>
                <a:lnTo>
                  <a:pt x="1856375" y="370839"/>
                </a:lnTo>
                <a:lnTo>
                  <a:pt x="185637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2126" y="2374197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25238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82148" y="2101115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4">
                <a:moveTo>
                  <a:pt x="0" y="23256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80019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69048" y="2335340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085" y="2335340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5435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36394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69048" y="2107465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9085" y="2107465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99402" y="2706179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33777" y="2706179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4">
                <a:moveTo>
                  <a:pt x="0" y="0"/>
                </a:moveTo>
                <a:lnTo>
                  <a:pt x="16083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9085" y="2706179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4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01315" y="2096008"/>
            <a:ext cx="365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List </a:t>
            </a:r>
            <a:r>
              <a:rPr sz="1400" b="1" spc="-5" dirty="0">
                <a:latin typeface="Calibri"/>
                <a:cs typeface="Calibri"/>
              </a:rPr>
              <a:t>the tasks </a:t>
            </a:r>
            <a:r>
              <a:rPr sz="1400" b="1" spc="-10" dirty="0">
                <a:latin typeface="Calibri"/>
                <a:cs typeface="Calibri"/>
              </a:rPr>
              <a:t>needed </a:t>
            </a:r>
            <a:r>
              <a:rPr sz="1400" b="1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set up </a:t>
            </a:r>
            <a:r>
              <a:rPr sz="1400" b="1" dirty="0">
                <a:latin typeface="Calibri"/>
                <a:cs typeface="Calibri"/>
              </a:rPr>
              <a:t>this </a:t>
            </a:r>
            <a:r>
              <a:rPr sz="1400" b="1" spc="-5" dirty="0">
                <a:latin typeface="Calibri"/>
                <a:cs typeface="Calibri"/>
              </a:rPr>
              <a:t>test of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11784" y="1599131"/>
            <a:ext cx="149288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91894" y="2096008"/>
            <a:ext cx="11080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38028" y="2096008"/>
            <a:ext cx="688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When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035898" y="2096008"/>
            <a:ext cx="5226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4175" y="2367279"/>
            <a:ext cx="40100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 </a:t>
            </a:r>
            <a:r>
              <a:rPr sz="1400" spc="-5" dirty="0">
                <a:latin typeface="Calibri"/>
                <a:cs typeface="Calibri"/>
              </a:rPr>
              <a:t>Print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appointments list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clients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EPMS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00866" y="2367279"/>
            <a:ext cx="489584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058758" y="2367279"/>
            <a:ext cx="41402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Clinic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1564" y="2802547"/>
            <a:ext cx="4605020" cy="219710"/>
          </a:xfrm>
          <a:custGeom>
            <a:avLst/>
            <a:gdLst/>
            <a:ahLst/>
            <a:cxnLst/>
            <a:rect l="l" t="t" r="r" b="b"/>
            <a:pathLst>
              <a:path w="4605020" h="219710">
                <a:moveTo>
                  <a:pt x="0" y="219325"/>
                </a:moveTo>
                <a:lnTo>
                  <a:pt x="4604947" y="219325"/>
                </a:lnTo>
                <a:lnTo>
                  <a:pt x="4604947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99401" y="2802547"/>
            <a:ext cx="2337435" cy="219710"/>
          </a:xfrm>
          <a:custGeom>
            <a:avLst/>
            <a:gdLst/>
            <a:ahLst/>
            <a:cxnLst/>
            <a:rect l="l" t="t" r="r" b="b"/>
            <a:pathLst>
              <a:path w="2337434" h="219710">
                <a:moveTo>
                  <a:pt x="0" y="219325"/>
                </a:moveTo>
                <a:lnTo>
                  <a:pt x="2336991" y="219325"/>
                </a:lnTo>
                <a:lnTo>
                  <a:pt x="2336991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33776" y="2802547"/>
            <a:ext cx="1608455" cy="219710"/>
          </a:xfrm>
          <a:custGeom>
            <a:avLst/>
            <a:gdLst/>
            <a:ahLst/>
            <a:cxnLst/>
            <a:rect l="l" t="t" r="r" b="b"/>
            <a:pathLst>
              <a:path w="1608454" h="219710">
                <a:moveTo>
                  <a:pt x="0" y="219325"/>
                </a:moveTo>
                <a:lnTo>
                  <a:pt x="1608359" y="219325"/>
                </a:lnTo>
                <a:lnTo>
                  <a:pt x="1608359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564" y="3021873"/>
            <a:ext cx="4605020" cy="370840"/>
          </a:xfrm>
          <a:custGeom>
            <a:avLst/>
            <a:gdLst/>
            <a:ahLst/>
            <a:cxnLst/>
            <a:rect l="l" t="t" r="r" b="b"/>
            <a:pathLst>
              <a:path w="4605020" h="370839">
                <a:moveTo>
                  <a:pt x="0" y="370839"/>
                </a:moveTo>
                <a:lnTo>
                  <a:pt x="4604947" y="370839"/>
                </a:lnTo>
                <a:lnTo>
                  <a:pt x="460494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33776" y="3021873"/>
            <a:ext cx="5403215" cy="370840"/>
          </a:xfrm>
          <a:custGeom>
            <a:avLst/>
            <a:gdLst/>
            <a:ahLst/>
            <a:cxnLst/>
            <a:rect l="l" t="t" r="r" b="b"/>
            <a:pathLst>
              <a:path w="5403215" h="370839">
                <a:moveTo>
                  <a:pt x="0" y="370839"/>
                </a:moveTo>
                <a:lnTo>
                  <a:pt x="5402616" y="370839"/>
                </a:lnTo>
                <a:lnTo>
                  <a:pt x="540261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99402" y="3021874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33777" y="3021874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4">
                <a:moveTo>
                  <a:pt x="0" y="0"/>
                </a:moveTo>
                <a:lnTo>
                  <a:pt x="16083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5214" y="3015524"/>
            <a:ext cx="4611370" cy="12700"/>
          </a:xfrm>
          <a:custGeom>
            <a:avLst/>
            <a:gdLst/>
            <a:ahLst/>
            <a:cxnLst/>
            <a:rect l="l" t="t" r="r" b="b"/>
            <a:pathLst>
              <a:path w="4611370" h="12700">
                <a:moveTo>
                  <a:pt x="0" y="0"/>
                </a:moveTo>
                <a:lnTo>
                  <a:pt x="4611297" y="0"/>
                </a:lnTo>
                <a:lnTo>
                  <a:pt x="4611297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1564" y="279619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28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836394" y="279619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28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499402" y="2802548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33777" y="2796198"/>
            <a:ext cx="1608455" cy="12700"/>
          </a:xfrm>
          <a:custGeom>
            <a:avLst/>
            <a:gdLst/>
            <a:ahLst/>
            <a:cxnLst/>
            <a:rect l="l" t="t" r="r" b="b"/>
            <a:pathLst>
              <a:path w="1608454" h="12700">
                <a:moveTo>
                  <a:pt x="0" y="0"/>
                </a:moveTo>
                <a:lnTo>
                  <a:pt x="1608359" y="0"/>
                </a:lnTo>
                <a:lnTo>
                  <a:pt x="160835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5214" y="2802548"/>
            <a:ext cx="4611370" cy="0"/>
          </a:xfrm>
          <a:custGeom>
            <a:avLst/>
            <a:gdLst/>
            <a:ahLst/>
            <a:cxnLst/>
            <a:rect l="l" t="t" r="r" b="b"/>
            <a:pathLst>
              <a:path w="4611370">
                <a:moveTo>
                  <a:pt x="0" y="0"/>
                </a:moveTo>
                <a:lnTo>
                  <a:pt x="46112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5214" y="3392714"/>
            <a:ext cx="11477625" cy="0"/>
          </a:xfrm>
          <a:custGeom>
            <a:avLst/>
            <a:gdLst/>
            <a:ahLst/>
            <a:cxnLst/>
            <a:rect l="l" t="t" r="r" b="b"/>
            <a:pathLst>
              <a:path w="11477625">
                <a:moveTo>
                  <a:pt x="0" y="0"/>
                </a:moveTo>
                <a:lnTo>
                  <a:pt x="114775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27444" y="2790952"/>
            <a:ext cx="39211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happen </a:t>
            </a:r>
            <a:r>
              <a:rPr sz="1400" b="1" spc="-10" dirty="0">
                <a:latin typeface="Calibri"/>
                <a:cs typeface="Calibri"/>
              </a:rPr>
              <a:t>when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test </a:t>
            </a:r>
            <a:r>
              <a:rPr sz="1400" b="1" dirty="0">
                <a:latin typeface="Calibri"/>
                <a:cs typeface="Calibri"/>
              </a:rPr>
              <a:t>is </a:t>
            </a:r>
            <a:r>
              <a:rPr sz="1400" b="1" spc="-5" dirty="0">
                <a:latin typeface="Calibri"/>
                <a:cs typeface="Calibri"/>
              </a:rPr>
              <a:t>carried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76511" y="2626579"/>
            <a:ext cx="1457325" cy="7753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295"/>
              </a:spcBef>
            </a:pPr>
            <a:r>
              <a:rPr sz="1400" b="1" dirty="0"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04334" y="2790952"/>
            <a:ext cx="164528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asures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determine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42136" y="2333679"/>
            <a:ext cx="1490345" cy="7753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Monthly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prediction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succeeds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4" y="0"/>
                </a:lnTo>
                <a:lnTo>
                  <a:pt x="1457264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90350" y="1599131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53170" y="1744457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209969" y="1700784"/>
            <a:ext cx="10617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22567" y="1965959"/>
            <a:ext cx="6362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042136" y="23336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42136" y="23336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0702" y="2333679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83523" y="2479004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5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8194410" y="2572511"/>
            <a:ext cx="11525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976511" y="26265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76511" y="26265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55077" y="2626579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17898" y="2771904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218479" y="2744215"/>
            <a:ext cx="972819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5080" indent="-127635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454996" y="559513"/>
            <a:ext cx="1602740" cy="880744"/>
          </a:xfrm>
          <a:custGeom>
            <a:avLst/>
            <a:gdLst/>
            <a:ahLst/>
            <a:cxnLst/>
            <a:rect l="l" t="t" r="r" b="b"/>
            <a:pathLst>
              <a:path w="1602740" h="880744">
                <a:moveTo>
                  <a:pt x="0" y="0"/>
                </a:moveTo>
                <a:lnTo>
                  <a:pt x="1602376" y="0"/>
                </a:lnTo>
                <a:lnTo>
                  <a:pt x="1602376" y="880418"/>
                </a:lnTo>
                <a:lnTo>
                  <a:pt x="0" y="88041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54996" y="559513"/>
            <a:ext cx="1602740" cy="880744"/>
          </a:xfrm>
          <a:custGeom>
            <a:avLst/>
            <a:gdLst/>
            <a:ahLst/>
            <a:cxnLst/>
            <a:rect l="l" t="t" r="r" b="b"/>
            <a:pathLst>
              <a:path w="1602740" h="880744">
                <a:moveTo>
                  <a:pt x="0" y="0"/>
                </a:moveTo>
                <a:lnTo>
                  <a:pt x="1602376" y="0"/>
                </a:lnTo>
                <a:lnTo>
                  <a:pt x="1602376" y="880419"/>
                </a:lnTo>
                <a:lnTo>
                  <a:pt x="0" y="8804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470" y="559513"/>
            <a:ext cx="0" cy="880744"/>
          </a:xfrm>
          <a:custGeom>
            <a:avLst/>
            <a:gdLst/>
            <a:ahLst/>
            <a:cxnLst/>
            <a:rect l="l" t="t" r="r" b="b"/>
            <a:pathLst>
              <a:path h="880744">
                <a:moveTo>
                  <a:pt x="0" y="0"/>
                </a:moveTo>
                <a:lnTo>
                  <a:pt x="0" y="880419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40757" y="724591"/>
            <a:ext cx="481330" cy="825500"/>
          </a:xfrm>
          <a:custGeom>
            <a:avLst/>
            <a:gdLst/>
            <a:ahLst/>
            <a:cxnLst/>
            <a:rect l="l" t="t" r="r" b="b"/>
            <a:pathLst>
              <a:path w="481329" h="825500">
                <a:moveTo>
                  <a:pt x="480712" y="0"/>
                </a:moveTo>
                <a:lnTo>
                  <a:pt x="0" y="82539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7616200" y="592327"/>
            <a:ext cx="128016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0">
              <a:lnSpc>
                <a:spcPts val="209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Waste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902964" y="1121664"/>
            <a:ext cx="70675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980" y="164591"/>
            <a:ext cx="9072245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65" dirty="0">
                <a:solidFill>
                  <a:srgbClr val="000000"/>
                </a:solidFill>
              </a:rPr>
              <a:t>Types </a:t>
            </a:r>
            <a:r>
              <a:rPr sz="5400" spc="-5" dirty="0">
                <a:solidFill>
                  <a:srgbClr val="000000"/>
                </a:solidFill>
              </a:rPr>
              <a:t>of </a:t>
            </a:r>
            <a:r>
              <a:rPr sz="5400" spc="-65" dirty="0">
                <a:solidFill>
                  <a:srgbClr val="000000"/>
                </a:solidFill>
              </a:rPr>
              <a:t>Waste </a:t>
            </a:r>
            <a:r>
              <a:rPr sz="5400" dirty="0">
                <a:solidFill>
                  <a:srgbClr val="000000"/>
                </a:solidFill>
              </a:rPr>
              <a:t>– </a:t>
            </a:r>
            <a:r>
              <a:rPr sz="5300" spc="65" dirty="0">
                <a:solidFill>
                  <a:srgbClr val="E67327"/>
                </a:solidFill>
              </a:rPr>
              <a:t>MR </a:t>
            </a:r>
            <a:r>
              <a:rPr sz="5300" spc="50" dirty="0">
                <a:solidFill>
                  <a:srgbClr val="E67327"/>
                </a:solidFill>
              </a:rPr>
              <a:t>TIM</a:t>
            </a:r>
            <a:r>
              <a:rPr sz="5300" spc="75" dirty="0">
                <a:solidFill>
                  <a:srgbClr val="E67327"/>
                </a:solidFill>
              </a:rPr>
              <a:t> </a:t>
            </a:r>
            <a:r>
              <a:rPr sz="5300" spc="55" dirty="0">
                <a:solidFill>
                  <a:srgbClr val="E67327"/>
                </a:solidFill>
              </a:rPr>
              <a:t>WOOD</a:t>
            </a:r>
            <a:endParaRPr sz="5300"/>
          </a:p>
        </p:txBody>
      </p:sp>
      <p:sp>
        <p:nvSpPr>
          <p:cNvPr id="3" name="object 3"/>
          <p:cNvSpPr/>
          <p:nvPr/>
        </p:nvSpPr>
        <p:spPr>
          <a:xfrm>
            <a:off x="838200" y="1067712"/>
            <a:ext cx="11155680" cy="562403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7373" y="571861"/>
            <a:ext cx="2805430" cy="339090"/>
          </a:xfrm>
          <a:custGeom>
            <a:avLst/>
            <a:gdLst/>
            <a:ahLst/>
            <a:cxnLst/>
            <a:rect l="l" t="t" r="r" b="b"/>
            <a:pathLst>
              <a:path w="2805429" h="339090">
                <a:moveTo>
                  <a:pt x="0" y="338554"/>
                </a:moveTo>
                <a:lnTo>
                  <a:pt x="2805150" y="338554"/>
                </a:lnTo>
                <a:lnTo>
                  <a:pt x="2805150" y="0"/>
                </a:lnTo>
                <a:lnTo>
                  <a:pt x="0" y="0"/>
                </a:lnTo>
                <a:lnTo>
                  <a:pt x="0" y="338554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571861"/>
            <a:ext cx="1359535" cy="339090"/>
          </a:xfrm>
          <a:custGeom>
            <a:avLst/>
            <a:gdLst/>
            <a:ahLst/>
            <a:cxnLst/>
            <a:rect l="l" t="t" r="r" b="b"/>
            <a:pathLst>
              <a:path w="1359534" h="339090">
                <a:moveTo>
                  <a:pt x="0" y="338554"/>
                </a:moveTo>
                <a:lnTo>
                  <a:pt x="1358996" y="338554"/>
                </a:lnTo>
                <a:lnTo>
                  <a:pt x="1358996" y="0"/>
                </a:lnTo>
                <a:lnTo>
                  <a:pt x="0" y="0"/>
                </a:lnTo>
                <a:lnTo>
                  <a:pt x="0" y="338554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564" y="571861"/>
            <a:ext cx="3911600" cy="339090"/>
          </a:xfrm>
          <a:custGeom>
            <a:avLst/>
            <a:gdLst/>
            <a:ahLst/>
            <a:cxnLst/>
            <a:rect l="l" t="t" r="r" b="b"/>
            <a:pathLst>
              <a:path w="3911600" h="339090">
                <a:moveTo>
                  <a:pt x="0" y="338554"/>
                </a:moveTo>
                <a:lnTo>
                  <a:pt x="3911587" y="338554"/>
                </a:lnTo>
                <a:lnTo>
                  <a:pt x="3911587" y="0"/>
                </a:lnTo>
                <a:lnTo>
                  <a:pt x="0" y="0"/>
                </a:lnTo>
                <a:lnTo>
                  <a:pt x="0" y="338554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564" y="571861"/>
            <a:ext cx="11490960" cy="339090"/>
          </a:xfrm>
          <a:custGeom>
            <a:avLst/>
            <a:gdLst/>
            <a:ahLst/>
            <a:cxnLst/>
            <a:rect l="l" t="t" r="r" b="b"/>
            <a:pathLst>
              <a:path w="11490960" h="339090">
                <a:moveTo>
                  <a:pt x="0" y="0"/>
                </a:moveTo>
                <a:lnTo>
                  <a:pt x="11490960" y="0"/>
                </a:lnTo>
                <a:lnTo>
                  <a:pt x="11490960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304" y="604519"/>
            <a:ext cx="244284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spc="-10" dirty="0">
                <a:latin typeface="Calibri"/>
                <a:cs typeface="Calibri"/>
              </a:rPr>
              <a:t>Increase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4144" y="1066797"/>
            <a:ext cx="5750560" cy="257175"/>
          </a:xfrm>
          <a:custGeom>
            <a:avLst/>
            <a:gdLst/>
            <a:ahLst/>
            <a:cxnLst/>
            <a:rect l="l" t="t" r="r" b="b"/>
            <a:pathLst>
              <a:path w="5750560" h="257175">
                <a:moveTo>
                  <a:pt x="0" y="256906"/>
                </a:moveTo>
                <a:lnTo>
                  <a:pt x="5750563" y="256906"/>
                </a:lnTo>
                <a:lnTo>
                  <a:pt x="5750563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708" y="1066797"/>
            <a:ext cx="1350645" cy="257175"/>
          </a:xfrm>
          <a:custGeom>
            <a:avLst/>
            <a:gdLst/>
            <a:ahLst/>
            <a:cxnLst/>
            <a:rect l="l" t="t" r="r" b="b"/>
            <a:pathLst>
              <a:path w="1350645" h="257175">
                <a:moveTo>
                  <a:pt x="0" y="256906"/>
                </a:moveTo>
                <a:lnTo>
                  <a:pt x="1350288" y="256906"/>
                </a:lnTo>
                <a:lnTo>
                  <a:pt x="1350288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7373" y="1066797"/>
            <a:ext cx="931544" cy="257175"/>
          </a:xfrm>
          <a:custGeom>
            <a:avLst/>
            <a:gdLst/>
            <a:ahLst/>
            <a:cxnLst/>
            <a:rect l="l" t="t" r="r" b="b"/>
            <a:pathLst>
              <a:path w="931545" h="257175">
                <a:moveTo>
                  <a:pt x="0" y="256906"/>
                </a:moveTo>
                <a:lnTo>
                  <a:pt x="931355" y="256906"/>
                </a:lnTo>
                <a:lnTo>
                  <a:pt x="93135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88729" y="1066797"/>
            <a:ext cx="1856739" cy="257175"/>
          </a:xfrm>
          <a:custGeom>
            <a:avLst/>
            <a:gdLst/>
            <a:ahLst/>
            <a:cxnLst/>
            <a:rect l="l" t="t" r="r" b="b"/>
            <a:pathLst>
              <a:path w="1856740" h="257175">
                <a:moveTo>
                  <a:pt x="0" y="256906"/>
                </a:moveTo>
                <a:lnTo>
                  <a:pt x="1856375" y="256906"/>
                </a:lnTo>
                <a:lnTo>
                  <a:pt x="185637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144" y="1323703"/>
            <a:ext cx="5750560" cy="518159"/>
          </a:xfrm>
          <a:custGeom>
            <a:avLst/>
            <a:gdLst/>
            <a:ahLst/>
            <a:cxnLst/>
            <a:rect l="l" t="t" r="r" b="b"/>
            <a:pathLst>
              <a:path w="5750560" h="518160">
                <a:moveTo>
                  <a:pt x="0" y="518160"/>
                </a:moveTo>
                <a:lnTo>
                  <a:pt x="5750563" y="518160"/>
                </a:lnTo>
                <a:lnTo>
                  <a:pt x="5750563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4708" y="1323703"/>
            <a:ext cx="2386330" cy="518159"/>
          </a:xfrm>
          <a:custGeom>
            <a:avLst/>
            <a:gdLst/>
            <a:ahLst/>
            <a:cxnLst/>
            <a:rect l="l" t="t" r="r" b="b"/>
            <a:pathLst>
              <a:path w="2386329" h="518160">
                <a:moveTo>
                  <a:pt x="0" y="518160"/>
                </a:moveTo>
                <a:lnTo>
                  <a:pt x="2386148" y="518160"/>
                </a:lnTo>
                <a:lnTo>
                  <a:pt x="2386148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90857" y="1323703"/>
            <a:ext cx="1497965" cy="518159"/>
          </a:xfrm>
          <a:custGeom>
            <a:avLst/>
            <a:gdLst/>
            <a:ahLst/>
            <a:cxnLst/>
            <a:rect l="l" t="t" r="r" b="b"/>
            <a:pathLst>
              <a:path w="1497965" h="518160">
                <a:moveTo>
                  <a:pt x="0" y="518160"/>
                </a:moveTo>
                <a:lnTo>
                  <a:pt x="1497871" y="518160"/>
                </a:lnTo>
                <a:lnTo>
                  <a:pt x="1497871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88729" y="1323703"/>
            <a:ext cx="1856739" cy="518159"/>
          </a:xfrm>
          <a:custGeom>
            <a:avLst/>
            <a:gdLst/>
            <a:ahLst/>
            <a:cxnLst/>
            <a:rect l="l" t="t" r="r" b="b"/>
            <a:pathLst>
              <a:path w="1856740" h="518160">
                <a:moveTo>
                  <a:pt x="0" y="518160"/>
                </a:moveTo>
                <a:lnTo>
                  <a:pt x="1856375" y="518160"/>
                </a:lnTo>
                <a:lnTo>
                  <a:pt x="185637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4709" y="1060447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5">
                <a:moveTo>
                  <a:pt x="0" y="53868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90858" y="1439932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40828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88729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57373" y="1323703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4">
                <a:moveTo>
                  <a:pt x="0" y="0"/>
                </a:moveTo>
                <a:lnTo>
                  <a:pt x="27940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94" y="1323703"/>
            <a:ext cx="7107555" cy="0"/>
          </a:xfrm>
          <a:custGeom>
            <a:avLst/>
            <a:gdLst/>
            <a:ahLst/>
            <a:cxnLst/>
            <a:rect l="l" t="t" r="r" b="b"/>
            <a:pathLst>
              <a:path w="7107555">
                <a:moveTo>
                  <a:pt x="0" y="0"/>
                </a:moveTo>
                <a:lnTo>
                  <a:pt x="71072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414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45104" y="1060447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7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57373" y="1066797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4">
                <a:moveTo>
                  <a:pt x="0" y="0"/>
                </a:moveTo>
                <a:lnTo>
                  <a:pt x="27940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0" y="1066797"/>
            <a:ext cx="1359535" cy="0"/>
          </a:xfrm>
          <a:custGeom>
            <a:avLst/>
            <a:gdLst/>
            <a:ahLst/>
            <a:cxnLst/>
            <a:rect l="l" t="t" r="r" b="b"/>
            <a:pathLst>
              <a:path w="1359534">
                <a:moveTo>
                  <a:pt x="0" y="0"/>
                </a:moveTo>
                <a:lnTo>
                  <a:pt x="13589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794" y="1066797"/>
            <a:ext cx="3935729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5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9048" y="1841863"/>
            <a:ext cx="5382895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4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794" y="1841863"/>
            <a:ext cx="4664075" cy="0"/>
          </a:xfrm>
          <a:custGeom>
            <a:avLst/>
            <a:gdLst/>
            <a:ahLst/>
            <a:cxnLst/>
            <a:rect l="l" t="t" r="r" b="b"/>
            <a:pathLst>
              <a:path w="4664075">
                <a:moveTo>
                  <a:pt x="0" y="0"/>
                </a:moveTo>
                <a:lnTo>
                  <a:pt x="46639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0024" y="1053591"/>
            <a:ext cx="31210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your first </a:t>
            </a:r>
            <a:r>
              <a:rPr sz="1400" b="1" spc="-5" dirty="0">
                <a:latin typeface="Calibri"/>
                <a:cs typeface="Calibri"/>
              </a:rPr>
              <a:t>(or </a:t>
            </a:r>
            <a:r>
              <a:rPr sz="1400" b="1" spc="-10" dirty="0">
                <a:latin typeface="Calibri"/>
                <a:cs typeface="Calibri"/>
              </a:rPr>
              <a:t>next) test </a:t>
            </a:r>
            <a:r>
              <a:rPr sz="1400" b="1" spc="-5" dirty="0">
                <a:latin typeface="Calibri"/>
                <a:cs typeface="Calibri"/>
              </a:rPr>
              <a:t>of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60588" y="1053591"/>
            <a:ext cx="133223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Person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4996" y="559513"/>
            <a:ext cx="1602740" cy="880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tabLst>
                <a:tab pos="1104265" algn="l"/>
              </a:tabLst>
            </a:pP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5997" y="1053591"/>
            <a:ext cx="21018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44609" y="1053591"/>
            <a:ext cx="5226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884" y="1355344"/>
            <a:ext cx="557022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Reminding clients of appointments </a:t>
            </a:r>
            <a:r>
              <a:rPr sz="1400" dirty="0">
                <a:latin typeface="Calibri"/>
                <a:cs typeface="Calibri"/>
              </a:rPr>
              <a:t>using </a:t>
            </a:r>
            <a:r>
              <a:rPr sz="1400" spc="-5" dirty="0">
                <a:latin typeface="Calibri"/>
                <a:cs typeface="Calibri"/>
              </a:rPr>
              <a:t>SMS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viral load sample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83448" y="1355344"/>
            <a:ext cx="6330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Clinician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69597" y="1355344"/>
            <a:ext cx="10064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week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before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69597" y="1571752"/>
            <a:ext cx="96774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appointment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67469" y="1355344"/>
            <a:ext cx="639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At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faciliy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5435" y="2107465"/>
            <a:ext cx="4666615" cy="227965"/>
          </a:xfrm>
          <a:custGeom>
            <a:avLst/>
            <a:gdLst/>
            <a:ahLst/>
            <a:cxnLst/>
            <a:rect l="l" t="t" r="r" b="b"/>
            <a:pathLst>
              <a:path w="4666615" h="227964">
                <a:moveTo>
                  <a:pt x="0" y="227873"/>
                </a:moveTo>
                <a:lnTo>
                  <a:pt x="4666349" y="227873"/>
                </a:lnTo>
                <a:lnTo>
                  <a:pt x="466634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69048" y="2107465"/>
            <a:ext cx="2013585" cy="227965"/>
          </a:xfrm>
          <a:custGeom>
            <a:avLst/>
            <a:gdLst/>
            <a:ahLst/>
            <a:cxnLst/>
            <a:rect l="l" t="t" r="r" b="b"/>
            <a:pathLst>
              <a:path w="2013584" h="227964">
                <a:moveTo>
                  <a:pt x="0" y="227873"/>
                </a:moveTo>
                <a:lnTo>
                  <a:pt x="2013101" y="227873"/>
                </a:lnTo>
                <a:lnTo>
                  <a:pt x="2013101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82148" y="2107465"/>
            <a:ext cx="1497965" cy="227965"/>
          </a:xfrm>
          <a:custGeom>
            <a:avLst/>
            <a:gdLst/>
            <a:ahLst/>
            <a:cxnLst/>
            <a:rect l="l" t="t" r="r" b="b"/>
            <a:pathLst>
              <a:path w="1497965" h="227964">
                <a:moveTo>
                  <a:pt x="0" y="227873"/>
                </a:moveTo>
                <a:lnTo>
                  <a:pt x="1497869" y="227873"/>
                </a:lnTo>
                <a:lnTo>
                  <a:pt x="149786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80017" y="2107465"/>
            <a:ext cx="1856739" cy="227965"/>
          </a:xfrm>
          <a:custGeom>
            <a:avLst/>
            <a:gdLst/>
            <a:ahLst/>
            <a:cxnLst/>
            <a:rect l="l" t="t" r="r" b="b"/>
            <a:pathLst>
              <a:path w="1856740" h="227964">
                <a:moveTo>
                  <a:pt x="0" y="227873"/>
                </a:moveTo>
                <a:lnTo>
                  <a:pt x="1856375" y="227873"/>
                </a:lnTo>
                <a:lnTo>
                  <a:pt x="1856375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5435" y="2335339"/>
            <a:ext cx="5777230" cy="370840"/>
          </a:xfrm>
          <a:custGeom>
            <a:avLst/>
            <a:gdLst/>
            <a:ahLst/>
            <a:cxnLst/>
            <a:rect l="l" t="t" r="r" b="b"/>
            <a:pathLst>
              <a:path w="5777230" h="370839">
                <a:moveTo>
                  <a:pt x="0" y="370839"/>
                </a:moveTo>
                <a:lnTo>
                  <a:pt x="5776690" y="370839"/>
                </a:lnTo>
                <a:lnTo>
                  <a:pt x="577669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22126" y="2335339"/>
            <a:ext cx="1920239" cy="370840"/>
          </a:xfrm>
          <a:custGeom>
            <a:avLst/>
            <a:gdLst/>
            <a:ahLst/>
            <a:cxnLst/>
            <a:rect l="l" t="t" r="r" b="b"/>
            <a:pathLst>
              <a:path w="1920240" h="370839">
                <a:moveTo>
                  <a:pt x="0" y="370839"/>
                </a:moveTo>
                <a:lnTo>
                  <a:pt x="1920010" y="370839"/>
                </a:lnTo>
                <a:lnTo>
                  <a:pt x="192001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99401" y="2335339"/>
            <a:ext cx="480695" cy="370840"/>
          </a:xfrm>
          <a:custGeom>
            <a:avLst/>
            <a:gdLst/>
            <a:ahLst/>
            <a:cxnLst/>
            <a:rect l="l" t="t" r="r" b="b"/>
            <a:pathLst>
              <a:path w="480695" h="370839">
                <a:moveTo>
                  <a:pt x="0" y="370839"/>
                </a:moveTo>
                <a:lnTo>
                  <a:pt x="480616" y="370839"/>
                </a:lnTo>
                <a:lnTo>
                  <a:pt x="48061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80017" y="2335339"/>
            <a:ext cx="1856739" cy="370840"/>
          </a:xfrm>
          <a:custGeom>
            <a:avLst/>
            <a:gdLst/>
            <a:ahLst/>
            <a:cxnLst/>
            <a:rect l="l" t="t" r="r" b="b"/>
            <a:pathLst>
              <a:path w="1856740" h="370839">
                <a:moveTo>
                  <a:pt x="0" y="370839"/>
                </a:moveTo>
                <a:lnTo>
                  <a:pt x="1856375" y="370839"/>
                </a:lnTo>
                <a:lnTo>
                  <a:pt x="185637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2126" y="2374197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25238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82148" y="2101115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4">
                <a:moveTo>
                  <a:pt x="0" y="23256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80019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69048" y="2335340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9085" y="2335340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5435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836394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69048" y="2107465"/>
            <a:ext cx="5374005" cy="0"/>
          </a:xfrm>
          <a:custGeom>
            <a:avLst/>
            <a:gdLst/>
            <a:ahLst/>
            <a:cxnLst/>
            <a:rect l="l" t="t" r="r" b="b"/>
            <a:pathLst>
              <a:path w="5374005">
                <a:moveTo>
                  <a:pt x="0" y="0"/>
                </a:moveTo>
                <a:lnTo>
                  <a:pt x="5373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9085" y="2107465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99402" y="2706179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33777" y="2706179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4">
                <a:moveTo>
                  <a:pt x="0" y="0"/>
                </a:moveTo>
                <a:lnTo>
                  <a:pt x="16083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085" y="2706179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4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01315" y="2096008"/>
            <a:ext cx="365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List </a:t>
            </a:r>
            <a:r>
              <a:rPr sz="1400" b="1" spc="-5" dirty="0">
                <a:latin typeface="Calibri"/>
                <a:cs typeface="Calibri"/>
              </a:rPr>
              <a:t>the tasks </a:t>
            </a:r>
            <a:r>
              <a:rPr sz="1400" b="1" spc="-10" dirty="0">
                <a:latin typeface="Calibri"/>
                <a:cs typeface="Calibri"/>
              </a:rPr>
              <a:t>needed </a:t>
            </a:r>
            <a:r>
              <a:rPr sz="1400" b="1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set up </a:t>
            </a:r>
            <a:r>
              <a:rPr sz="1400" b="1" dirty="0">
                <a:latin typeface="Calibri"/>
                <a:cs typeface="Calibri"/>
              </a:rPr>
              <a:t>this </a:t>
            </a:r>
            <a:r>
              <a:rPr sz="1400" b="1" spc="-5" dirty="0">
                <a:latin typeface="Calibri"/>
                <a:cs typeface="Calibri"/>
              </a:rPr>
              <a:t>test of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11784" y="1599131"/>
            <a:ext cx="149288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91894" y="2096008"/>
            <a:ext cx="11080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38028" y="2096008"/>
            <a:ext cx="688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When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035898" y="2096008"/>
            <a:ext cx="5226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4175" y="2367279"/>
            <a:ext cx="40100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 </a:t>
            </a:r>
            <a:r>
              <a:rPr sz="1400" spc="-5" dirty="0">
                <a:latin typeface="Calibri"/>
                <a:cs typeface="Calibri"/>
              </a:rPr>
              <a:t>Print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appointments list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clients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EPMS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200866" y="2367279"/>
            <a:ext cx="489584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058758" y="2367279"/>
            <a:ext cx="41402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Clinic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1564" y="2802547"/>
            <a:ext cx="4605020" cy="219710"/>
          </a:xfrm>
          <a:custGeom>
            <a:avLst/>
            <a:gdLst/>
            <a:ahLst/>
            <a:cxnLst/>
            <a:rect l="l" t="t" r="r" b="b"/>
            <a:pathLst>
              <a:path w="4605020" h="219710">
                <a:moveTo>
                  <a:pt x="0" y="219325"/>
                </a:moveTo>
                <a:lnTo>
                  <a:pt x="4604947" y="219325"/>
                </a:lnTo>
                <a:lnTo>
                  <a:pt x="4604947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99401" y="2802547"/>
            <a:ext cx="2337435" cy="219710"/>
          </a:xfrm>
          <a:custGeom>
            <a:avLst/>
            <a:gdLst/>
            <a:ahLst/>
            <a:cxnLst/>
            <a:rect l="l" t="t" r="r" b="b"/>
            <a:pathLst>
              <a:path w="2337434" h="219710">
                <a:moveTo>
                  <a:pt x="0" y="219325"/>
                </a:moveTo>
                <a:lnTo>
                  <a:pt x="2336991" y="219325"/>
                </a:lnTo>
                <a:lnTo>
                  <a:pt x="2336991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33776" y="2802547"/>
            <a:ext cx="1608455" cy="219710"/>
          </a:xfrm>
          <a:custGeom>
            <a:avLst/>
            <a:gdLst/>
            <a:ahLst/>
            <a:cxnLst/>
            <a:rect l="l" t="t" r="r" b="b"/>
            <a:pathLst>
              <a:path w="1608454" h="219710">
                <a:moveTo>
                  <a:pt x="0" y="219325"/>
                </a:moveTo>
                <a:lnTo>
                  <a:pt x="1608359" y="219325"/>
                </a:lnTo>
                <a:lnTo>
                  <a:pt x="1608359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1564" y="3021873"/>
            <a:ext cx="4605020" cy="370840"/>
          </a:xfrm>
          <a:custGeom>
            <a:avLst/>
            <a:gdLst/>
            <a:ahLst/>
            <a:cxnLst/>
            <a:rect l="l" t="t" r="r" b="b"/>
            <a:pathLst>
              <a:path w="4605020" h="370839">
                <a:moveTo>
                  <a:pt x="0" y="370839"/>
                </a:moveTo>
                <a:lnTo>
                  <a:pt x="4604947" y="370839"/>
                </a:lnTo>
                <a:lnTo>
                  <a:pt x="460494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33776" y="3021873"/>
            <a:ext cx="5403215" cy="370840"/>
          </a:xfrm>
          <a:custGeom>
            <a:avLst/>
            <a:gdLst/>
            <a:ahLst/>
            <a:cxnLst/>
            <a:rect l="l" t="t" r="r" b="b"/>
            <a:pathLst>
              <a:path w="5403215" h="370839">
                <a:moveTo>
                  <a:pt x="0" y="370839"/>
                </a:moveTo>
                <a:lnTo>
                  <a:pt x="5402616" y="370839"/>
                </a:lnTo>
                <a:lnTo>
                  <a:pt x="540261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499402" y="3021874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33777" y="3021874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4">
                <a:moveTo>
                  <a:pt x="0" y="0"/>
                </a:moveTo>
                <a:lnTo>
                  <a:pt x="16083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214" y="3015524"/>
            <a:ext cx="4611370" cy="12700"/>
          </a:xfrm>
          <a:custGeom>
            <a:avLst/>
            <a:gdLst/>
            <a:ahLst/>
            <a:cxnLst/>
            <a:rect l="l" t="t" r="r" b="b"/>
            <a:pathLst>
              <a:path w="4611370" h="12700">
                <a:moveTo>
                  <a:pt x="0" y="0"/>
                </a:moveTo>
                <a:lnTo>
                  <a:pt x="4611297" y="0"/>
                </a:lnTo>
                <a:lnTo>
                  <a:pt x="4611297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1564" y="279619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28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836394" y="2796198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28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499402" y="2802548"/>
            <a:ext cx="2343785" cy="0"/>
          </a:xfrm>
          <a:custGeom>
            <a:avLst/>
            <a:gdLst/>
            <a:ahLst/>
            <a:cxnLst/>
            <a:rect l="l" t="t" r="r" b="b"/>
            <a:pathLst>
              <a:path w="2343784">
                <a:moveTo>
                  <a:pt x="0" y="0"/>
                </a:moveTo>
                <a:lnTo>
                  <a:pt x="23433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33777" y="2796198"/>
            <a:ext cx="1608455" cy="12700"/>
          </a:xfrm>
          <a:custGeom>
            <a:avLst/>
            <a:gdLst/>
            <a:ahLst/>
            <a:cxnLst/>
            <a:rect l="l" t="t" r="r" b="b"/>
            <a:pathLst>
              <a:path w="1608454" h="12700">
                <a:moveTo>
                  <a:pt x="0" y="0"/>
                </a:moveTo>
                <a:lnTo>
                  <a:pt x="1608359" y="0"/>
                </a:lnTo>
                <a:lnTo>
                  <a:pt x="160835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5214" y="2802548"/>
            <a:ext cx="4611370" cy="0"/>
          </a:xfrm>
          <a:custGeom>
            <a:avLst/>
            <a:gdLst/>
            <a:ahLst/>
            <a:cxnLst/>
            <a:rect l="l" t="t" r="r" b="b"/>
            <a:pathLst>
              <a:path w="4611370">
                <a:moveTo>
                  <a:pt x="0" y="0"/>
                </a:moveTo>
                <a:lnTo>
                  <a:pt x="46112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5214" y="3392714"/>
            <a:ext cx="11477625" cy="0"/>
          </a:xfrm>
          <a:custGeom>
            <a:avLst/>
            <a:gdLst/>
            <a:ahLst/>
            <a:cxnLst/>
            <a:rect l="l" t="t" r="r" b="b"/>
            <a:pathLst>
              <a:path w="11477625">
                <a:moveTo>
                  <a:pt x="0" y="0"/>
                </a:moveTo>
                <a:lnTo>
                  <a:pt x="114775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27444" y="2790952"/>
            <a:ext cx="39211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happen </a:t>
            </a:r>
            <a:r>
              <a:rPr sz="1400" b="1" spc="-10" dirty="0">
                <a:latin typeface="Calibri"/>
                <a:cs typeface="Calibri"/>
              </a:rPr>
              <a:t>when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test </a:t>
            </a:r>
            <a:r>
              <a:rPr sz="1400" b="1" dirty="0">
                <a:latin typeface="Calibri"/>
                <a:cs typeface="Calibri"/>
              </a:rPr>
              <a:t>is </a:t>
            </a:r>
            <a:r>
              <a:rPr sz="1400" b="1" spc="-5" dirty="0">
                <a:latin typeface="Calibri"/>
                <a:cs typeface="Calibri"/>
              </a:rPr>
              <a:t>carried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976511" y="2626579"/>
            <a:ext cx="1457325" cy="7753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295"/>
              </a:spcBef>
            </a:pPr>
            <a:r>
              <a:rPr sz="1400" b="1" dirty="0"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04334" y="2790952"/>
            <a:ext cx="164528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asures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determine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42136" y="2333679"/>
            <a:ext cx="1490345" cy="7753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Monthly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prediction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succeeds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4" y="0"/>
                </a:lnTo>
                <a:lnTo>
                  <a:pt x="1457264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11784" y="1599131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90350" y="1599131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53170" y="1744457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209969" y="1700784"/>
            <a:ext cx="10617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422567" y="1965959"/>
            <a:ext cx="6362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042136" y="23336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42136" y="23336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0702" y="2333679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83523" y="2479004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5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8194410" y="2572511"/>
            <a:ext cx="11525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76511" y="26265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5"/>
                </a:lnTo>
                <a:lnTo>
                  <a:pt x="0" y="77506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76511" y="2626579"/>
            <a:ext cx="1457325" cy="775335"/>
          </a:xfrm>
          <a:custGeom>
            <a:avLst/>
            <a:gdLst/>
            <a:ahLst/>
            <a:cxnLst/>
            <a:rect l="l" t="t" r="r" b="b"/>
            <a:pathLst>
              <a:path w="1457325" h="775335">
                <a:moveTo>
                  <a:pt x="0" y="0"/>
                </a:moveTo>
                <a:lnTo>
                  <a:pt x="1457265" y="0"/>
                </a:lnTo>
                <a:lnTo>
                  <a:pt x="1457265" y="775066"/>
                </a:lnTo>
                <a:lnTo>
                  <a:pt x="0" y="775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55077" y="2626579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066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17898" y="2771904"/>
            <a:ext cx="437515" cy="727075"/>
          </a:xfrm>
          <a:custGeom>
            <a:avLst/>
            <a:gdLst/>
            <a:ahLst/>
            <a:cxnLst/>
            <a:rect l="l" t="t" r="r" b="b"/>
            <a:pathLst>
              <a:path w="437514" h="727075">
                <a:moveTo>
                  <a:pt x="437179" y="0"/>
                </a:moveTo>
                <a:lnTo>
                  <a:pt x="0" y="72662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5218479" y="2744215"/>
            <a:ext cx="972819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5080" indent="-127635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454996" y="559513"/>
            <a:ext cx="1602740" cy="880744"/>
          </a:xfrm>
          <a:custGeom>
            <a:avLst/>
            <a:gdLst/>
            <a:ahLst/>
            <a:cxnLst/>
            <a:rect l="l" t="t" r="r" b="b"/>
            <a:pathLst>
              <a:path w="1602740" h="880744">
                <a:moveTo>
                  <a:pt x="0" y="0"/>
                </a:moveTo>
                <a:lnTo>
                  <a:pt x="1602376" y="0"/>
                </a:lnTo>
                <a:lnTo>
                  <a:pt x="1602376" y="880418"/>
                </a:lnTo>
                <a:lnTo>
                  <a:pt x="0" y="88041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454996" y="559513"/>
            <a:ext cx="1602740" cy="880744"/>
          </a:xfrm>
          <a:custGeom>
            <a:avLst/>
            <a:gdLst/>
            <a:ahLst/>
            <a:cxnLst/>
            <a:rect l="l" t="t" r="r" b="b"/>
            <a:pathLst>
              <a:path w="1602740" h="880744">
                <a:moveTo>
                  <a:pt x="0" y="0"/>
                </a:moveTo>
                <a:lnTo>
                  <a:pt x="1602376" y="0"/>
                </a:lnTo>
                <a:lnTo>
                  <a:pt x="1602376" y="880419"/>
                </a:lnTo>
                <a:lnTo>
                  <a:pt x="0" y="8804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470" y="559513"/>
            <a:ext cx="0" cy="880744"/>
          </a:xfrm>
          <a:custGeom>
            <a:avLst/>
            <a:gdLst/>
            <a:ahLst/>
            <a:cxnLst/>
            <a:rect l="l" t="t" r="r" b="b"/>
            <a:pathLst>
              <a:path h="880744">
                <a:moveTo>
                  <a:pt x="0" y="0"/>
                </a:moveTo>
                <a:lnTo>
                  <a:pt x="0" y="880419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40757" y="724591"/>
            <a:ext cx="481330" cy="825500"/>
          </a:xfrm>
          <a:custGeom>
            <a:avLst/>
            <a:gdLst/>
            <a:ahLst/>
            <a:cxnLst/>
            <a:rect l="l" t="t" r="r" b="b"/>
            <a:pathLst>
              <a:path w="481329" h="825500">
                <a:moveTo>
                  <a:pt x="480712" y="0"/>
                </a:moveTo>
                <a:lnTo>
                  <a:pt x="0" y="82539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616200" y="592327"/>
            <a:ext cx="128016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0">
              <a:lnSpc>
                <a:spcPts val="209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Waste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902964" y="1121664"/>
            <a:ext cx="70675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283151" y="353307"/>
            <a:ext cx="1812925" cy="918210"/>
          </a:xfrm>
          <a:custGeom>
            <a:avLst/>
            <a:gdLst/>
            <a:ahLst/>
            <a:cxnLst/>
            <a:rect l="l" t="t" r="r" b="b"/>
            <a:pathLst>
              <a:path w="1812925" h="918210">
                <a:moveTo>
                  <a:pt x="0" y="0"/>
                </a:moveTo>
                <a:lnTo>
                  <a:pt x="1812848" y="0"/>
                </a:lnTo>
                <a:lnTo>
                  <a:pt x="1812848" y="917954"/>
                </a:lnTo>
                <a:lnTo>
                  <a:pt x="0" y="91795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83151" y="353307"/>
            <a:ext cx="1812925" cy="918210"/>
          </a:xfrm>
          <a:custGeom>
            <a:avLst/>
            <a:gdLst/>
            <a:ahLst/>
            <a:cxnLst/>
            <a:rect l="l" t="t" r="r" b="b"/>
            <a:pathLst>
              <a:path w="1812925" h="918210">
                <a:moveTo>
                  <a:pt x="0" y="0"/>
                </a:moveTo>
                <a:lnTo>
                  <a:pt x="1812849" y="0"/>
                </a:lnTo>
                <a:lnTo>
                  <a:pt x="1812849" y="917955"/>
                </a:lnTo>
                <a:lnTo>
                  <a:pt x="0" y="9179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32086" y="353307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955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88231" y="525423"/>
            <a:ext cx="544195" cy="861060"/>
          </a:xfrm>
          <a:custGeom>
            <a:avLst/>
            <a:gdLst/>
            <a:ahLst/>
            <a:cxnLst/>
            <a:rect l="l" t="t" r="r" b="b"/>
            <a:pathLst>
              <a:path w="544195" h="861060">
                <a:moveTo>
                  <a:pt x="543854" y="0"/>
                </a:moveTo>
                <a:lnTo>
                  <a:pt x="0" y="86058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478310" y="387095"/>
            <a:ext cx="14230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New change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432655" y="655319"/>
            <a:ext cx="15138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944273" y="932688"/>
            <a:ext cx="4902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208" y="474475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9081" y="874938"/>
          <a:ext cx="11510010" cy="78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Appointment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Reminding clients of appointments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SMS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Clinician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330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SMS by Sept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25;  VL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by Sept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Clinic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24511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530" y="1775730"/>
            <a:ext cx="58204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b="1" spc="-5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4605528"/>
            <a:ext cx="242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668" y="4324024"/>
            <a:ext cx="11546840" cy="73914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UDY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47794" y="1784582"/>
          <a:ext cx="11510010" cy="1398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3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5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1)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Eligible - Mar 2020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cohort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Print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Monday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Clinic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63">
                <a:tc>
                  <a:txBody>
                    <a:bodyPr/>
                    <a:lstStyle/>
                    <a:p>
                      <a:pPr marL="84455">
                        <a:lnSpc>
                          <a:spcPts val="159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2)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Develop brief SOP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script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59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Dignity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Monday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3)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Assure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time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needed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resources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Lucia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Monday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4)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Schedule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 Call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Liberty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Tuesday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97"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5)	Asses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number of clients that respond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86989" y="3506080"/>
          <a:ext cx="11483975" cy="75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Predict that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60%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clients called will respond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VL within 1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week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#1 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who received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intervention/All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cohort, Metric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#2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VL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drawn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 All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cohort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44619" y="4314499"/>
          <a:ext cx="11546205" cy="1374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66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actually happened when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ran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test: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23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40">
                <a:tc>
                  <a:txBody>
                    <a:bodyPr/>
                    <a:lstStyle/>
                    <a:p>
                      <a:pPr marL="81280">
                        <a:lnSpc>
                          <a:spcPts val="9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measured results and how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they compared 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predictions: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2275" y="2311400"/>
            <a:ext cx="629031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4030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Case Study</a:t>
            </a:r>
            <a:r>
              <a:rPr sz="8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#2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78875" y="1513843"/>
            <a:ext cx="3969385" cy="1385570"/>
          </a:xfrm>
          <a:custGeom>
            <a:avLst/>
            <a:gdLst/>
            <a:ahLst/>
            <a:cxnLst/>
            <a:rect l="l" t="t" r="r" b="b"/>
            <a:pathLst>
              <a:path w="3969384" h="1385570">
                <a:moveTo>
                  <a:pt x="0" y="0"/>
                </a:moveTo>
                <a:lnTo>
                  <a:pt x="3969099" y="0"/>
                </a:lnTo>
                <a:lnTo>
                  <a:pt x="3969099" y="1384995"/>
                </a:lnTo>
                <a:lnTo>
                  <a:pt x="0" y="13849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57615" y="1544380"/>
            <a:ext cx="3809365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3560">
              <a:lnSpc>
                <a:spcPct val="101400"/>
              </a:lnSpc>
              <a:buAutoNum type="arabicPeriod"/>
              <a:tabLst>
                <a:tab pos="187325" algn="l"/>
              </a:tabLst>
            </a:pPr>
            <a:r>
              <a:rPr sz="1400" spc="-5" dirty="0">
                <a:latin typeface="Calibri"/>
                <a:cs typeface="Calibri"/>
              </a:rPr>
              <a:t>Documentation of sample collection </a:t>
            </a:r>
            <a:r>
              <a:rPr sz="1400" dirty="0">
                <a:latin typeface="Calibri"/>
                <a:cs typeface="Calibri"/>
              </a:rPr>
              <a:t>in the  </a:t>
            </a:r>
            <a:r>
              <a:rPr sz="1400" spc="-5" dirty="0">
                <a:latin typeface="Calibri"/>
                <a:cs typeface="Calibri"/>
              </a:rPr>
              <a:t>patients OPD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187325" algn="l"/>
              </a:tabLst>
            </a:pPr>
            <a:r>
              <a:rPr sz="1400" spc="-5" dirty="0">
                <a:latin typeface="Calibri"/>
                <a:cs typeface="Calibri"/>
              </a:rPr>
              <a:t>HIO (Booking Officer) to check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signature of </a:t>
            </a:r>
            <a:r>
              <a:rPr sz="1400" dirty="0">
                <a:latin typeface="Calibri"/>
                <a:cs typeface="Calibri"/>
              </a:rPr>
              <a:t>the  </a:t>
            </a:r>
            <a:r>
              <a:rPr sz="1400" spc="-5" dirty="0">
                <a:latin typeface="Calibri"/>
                <a:cs typeface="Calibri"/>
              </a:rPr>
              <a:t>phlebotomist.</a:t>
            </a:r>
            <a:endParaRPr sz="1400">
              <a:latin typeface="Calibri"/>
              <a:cs typeface="Calibri"/>
            </a:endParaRPr>
          </a:p>
          <a:p>
            <a:pPr marL="186690" indent="-173990">
              <a:lnSpc>
                <a:spcPts val="1610"/>
              </a:lnSpc>
              <a:buAutoNum type="arabicPeriod"/>
              <a:tabLst>
                <a:tab pos="187325" algn="l"/>
              </a:tabLst>
            </a:pPr>
            <a:r>
              <a:rPr sz="1400" dirty="0">
                <a:latin typeface="Calibri"/>
                <a:cs typeface="Calibri"/>
              </a:rPr>
              <a:t>VL </a:t>
            </a:r>
            <a:r>
              <a:rPr sz="1400" spc="-5" dirty="0">
                <a:latin typeface="Calibri"/>
                <a:cs typeface="Calibri"/>
              </a:rPr>
              <a:t>sample collection to </a:t>
            </a:r>
            <a:r>
              <a:rPr sz="1400" dirty="0">
                <a:latin typeface="Calibri"/>
                <a:cs typeface="Calibri"/>
              </a:rPr>
              <a:t>be </a:t>
            </a:r>
            <a:r>
              <a:rPr sz="1400" spc="-5" dirty="0">
                <a:latin typeface="Calibri"/>
                <a:cs typeface="Calibri"/>
              </a:rPr>
              <a:t>done </a:t>
            </a:r>
            <a:r>
              <a:rPr sz="1400" spc="-15" dirty="0">
                <a:latin typeface="Calibri"/>
                <a:cs typeface="Calibri"/>
              </a:rPr>
              <a:t>before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patient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goes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consultation of stable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patients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78873" y="2967333"/>
            <a:ext cx="3969385" cy="523240"/>
          </a:xfrm>
          <a:custGeom>
            <a:avLst/>
            <a:gdLst/>
            <a:ahLst/>
            <a:cxnLst/>
            <a:rect l="l" t="t" r="r" b="b"/>
            <a:pathLst>
              <a:path w="3969384" h="523239">
                <a:moveTo>
                  <a:pt x="0" y="0"/>
                </a:moveTo>
                <a:lnTo>
                  <a:pt x="3969099" y="0"/>
                </a:lnTo>
                <a:lnTo>
                  <a:pt x="3969099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57613" y="2998277"/>
            <a:ext cx="327469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1400" spc="-5" dirty="0">
                <a:latin typeface="Calibri"/>
                <a:cs typeface="Calibri"/>
              </a:rPr>
              <a:t>Clients complain of long waiting period, </a:t>
            </a:r>
            <a:r>
              <a:rPr sz="1400" spc="-10" dirty="0">
                <a:latin typeface="Calibri"/>
                <a:cs typeface="Calibri"/>
              </a:rPr>
              <a:t>from  </a:t>
            </a:r>
            <a:r>
              <a:rPr sz="1400" spc="-5" dirty="0">
                <a:latin typeface="Calibri"/>
                <a:cs typeface="Calibri"/>
              </a:rPr>
              <a:t>consultation to </a:t>
            </a:r>
            <a:r>
              <a:rPr sz="1400" dirty="0">
                <a:latin typeface="Calibri"/>
                <a:cs typeface="Calibri"/>
              </a:rPr>
              <a:t>VL bleeding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queues.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8875" y="4325217"/>
            <a:ext cx="3848735" cy="80073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71755" marR="196215">
              <a:lnSpc>
                <a:spcPct val="101400"/>
              </a:lnSpc>
              <a:spcBef>
                <a:spcPts val="80"/>
              </a:spcBef>
            </a:pPr>
            <a:r>
              <a:rPr sz="1400" dirty="0">
                <a:latin typeface="Calibri"/>
                <a:cs typeface="Calibri"/>
              </a:rPr>
              <a:t>1. Clinic </a:t>
            </a:r>
            <a:r>
              <a:rPr sz="1400" spc="-5" dirty="0">
                <a:latin typeface="Calibri"/>
                <a:cs typeface="Calibri"/>
              </a:rPr>
              <a:t>processes, patient low </a:t>
            </a:r>
            <a:r>
              <a:rPr sz="1400" spc="-10" dirty="0">
                <a:latin typeface="Calibri"/>
                <a:cs typeface="Calibri"/>
              </a:rPr>
              <a:t>delays </a:t>
            </a:r>
            <a:r>
              <a:rPr sz="1400" spc="-5" dirty="0">
                <a:latin typeface="Calibri"/>
                <a:cs typeface="Calibri"/>
              </a:rPr>
              <a:t>clients </a:t>
            </a:r>
            <a:r>
              <a:rPr sz="1400" dirty="0">
                <a:latin typeface="Calibri"/>
                <a:cs typeface="Calibri"/>
              </a:rPr>
              <a:t>due 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VL </a:t>
            </a:r>
            <a:r>
              <a:rPr sz="1400" spc="-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have </a:t>
            </a:r>
            <a:r>
              <a:rPr sz="1400" dirty="0">
                <a:latin typeface="Calibri"/>
                <a:cs typeface="Calibri"/>
              </a:rPr>
              <a:t>their </a:t>
            </a:r>
            <a:r>
              <a:rPr sz="1400" spc="-5" dirty="0">
                <a:latin typeface="Calibri"/>
                <a:cs typeface="Calibri"/>
              </a:rPr>
              <a:t>sample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collected.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277" y="1224390"/>
            <a:ext cx="2047875" cy="116967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 marR="69215">
              <a:lnSpc>
                <a:spcPct val="99600"/>
              </a:lnSpc>
              <a:spcBef>
                <a:spcPts val="120"/>
              </a:spcBef>
            </a:pPr>
            <a:r>
              <a:rPr sz="1400" spc="-10" dirty="0">
                <a:latin typeface="Calibri"/>
                <a:cs typeface="Calibri"/>
              </a:rPr>
              <a:t>Patient </a:t>
            </a:r>
            <a:r>
              <a:rPr sz="1400" spc="-5" dirty="0">
                <a:latin typeface="Calibri"/>
                <a:cs typeface="Calibri"/>
              </a:rPr>
              <a:t>flow to allow </a:t>
            </a:r>
            <a:r>
              <a:rPr sz="1400" spc="-15" dirty="0">
                <a:latin typeface="Calibri"/>
                <a:cs typeface="Calibri"/>
              </a:rPr>
              <a:t>for  </a:t>
            </a:r>
            <a:r>
              <a:rPr sz="1400" spc="-5" dirty="0">
                <a:latin typeface="Calibri"/>
                <a:cs typeface="Calibri"/>
              </a:rPr>
              <a:t>screening </a:t>
            </a:r>
            <a:r>
              <a:rPr sz="1400" dirty="0">
                <a:latin typeface="Calibri"/>
                <a:cs typeface="Calibri"/>
              </a:rPr>
              <a:t>and bleeding </a:t>
            </a:r>
            <a:r>
              <a:rPr sz="1400" spc="-5" dirty="0">
                <a:latin typeface="Calibri"/>
                <a:cs typeface="Calibri"/>
              </a:rPr>
              <a:t>of  </a:t>
            </a:r>
            <a:r>
              <a:rPr sz="1400" dirty="0">
                <a:latin typeface="Calibri"/>
                <a:cs typeface="Calibri"/>
              </a:rPr>
              <a:t>those eligible </a:t>
            </a:r>
            <a:r>
              <a:rPr sz="1400" spc="-15" dirty="0">
                <a:latin typeface="Calibri"/>
                <a:cs typeface="Calibri"/>
              </a:rPr>
              <a:t>before  </a:t>
            </a:r>
            <a:r>
              <a:rPr sz="1400" spc="-5" dirty="0">
                <a:latin typeface="Calibri"/>
                <a:cs typeface="Calibri"/>
              </a:rPr>
              <a:t>getting </a:t>
            </a:r>
            <a:r>
              <a:rPr sz="1400" spc="-10" dirty="0">
                <a:latin typeface="Calibri"/>
                <a:cs typeface="Calibri"/>
              </a:rPr>
              <a:t>into </a:t>
            </a:r>
            <a:r>
              <a:rPr sz="1400" spc="-5" dirty="0">
                <a:latin typeface="Calibri"/>
                <a:cs typeface="Calibri"/>
              </a:rPr>
              <a:t>consultation  </a:t>
            </a:r>
            <a:r>
              <a:rPr sz="1400" spc="-10" dirty="0">
                <a:latin typeface="Calibri"/>
                <a:cs typeface="Calibri"/>
              </a:rPr>
              <a:t>rooms.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34131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 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Parirenyatwa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OI</a:t>
            </a:r>
            <a:r>
              <a:rPr sz="180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Clinic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2259" y="2621060"/>
            <a:ext cx="2532753" cy="35929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159" y="2582960"/>
            <a:ext cx="2609215" cy="3669665"/>
          </a:xfrm>
          <a:custGeom>
            <a:avLst/>
            <a:gdLst/>
            <a:ahLst/>
            <a:cxnLst/>
            <a:rect l="l" t="t" r="r" b="b"/>
            <a:pathLst>
              <a:path w="2609215" h="3669665">
                <a:moveTo>
                  <a:pt x="0" y="0"/>
                </a:moveTo>
                <a:lnTo>
                  <a:pt x="2608954" y="0"/>
                </a:lnTo>
                <a:lnTo>
                  <a:pt x="2608954" y="3669177"/>
                </a:lnTo>
                <a:lnTo>
                  <a:pt x="0" y="3669177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#3: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144" y="1066797"/>
            <a:ext cx="5750560" cy="257175"/>
          </a:xfrm>
          <a:custGeom>
            <a:avLst/>
            <a:gdLst/>
            <a:ahLst/>
            <a:cxnLst/>
            <a:rect l="l" t="t" r="r" b="b"/>
            <a:pathLst>
              <a:path w="5750560" h="257175">
                <a:moveTo>
                  <a:pt x="0" y="256906"/>
                </a:moveTo>
                <a:lnTo>
                  <a:pt x="5750563" y="256906"/>
                </a:lnTo>
                <a:lnTo>
                  <a:pt x="5750563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4708" y="1066797"/>
            <a:ext cx="2386330" cy="257175"/>
          </a:xfrm>
          <a:custGeom>
            <a:avLst/>
            <a:gdLst/>
            <a:ahLst/>
            <a:cxnLst/>
            <a:rect l="l" t="t" r="r" b="b"/>
            <a:pathLst>
              <a:path w="2386329" h="257175">
                <a:moveTo>
                  <a:pt x="0" y="256906"/>
                </a:moveTo>
                <a:lnTo>
                  <a:pt x="2386148" y="256906"/>
                </a:lnTo>
                <a:lnTo>
                  <a:pt x="2386148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857" y="1066797"/>
            <a:ext cx="1497965" cy="257175"/>
          </a:xfrm>
          <a:custGeom>
            <a:avLst/>
            <a:gdLst/>
            <a:ahLst/>
            <a:cxnLst/>
            <a:rect l="l" t="t" r="r" b="b"/>
            <a:pathLst>
              <a:path w="1497965" h="257175">
                <a:moveTo>
                  <a:pt x="0" y="256906"/>
                </a:moveTo>
                <a:lnTo>
                  <a:pt x="1497871" y="256906"/>
                </a:lnTo>
                <a:lnTo>
                  <a:pt x="1497871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88729" y="1066797"/>
            <a:ext cx="1856739" cy="257175"/>
          </a:xfrm>
          <a:custGeom>
            <a:avLst/>
            <a:gdLst/>
            <a:ahLst/>
            <a:cxnLst/>
            <a:rect l="l" t="t" r="r" b="b"/>
            <a:pathLst>
              <a:path w="1856740" h="257175">
                <a:moveTo>
                  <a:pt x="0" y="256906"/>
                </a:moveTo>
                <a:lnTo>
                  <a:pt x="1856375" y="256906"/>
                </a:lnTo>
                <a:lnTo>
                  <a:pt x="1856375" y="0"/>
                </a:lnTo>
                <a:lnTo>
                  <a:pt x="0" y="0"/>
                </a:lnTo>
                <a:lnTo>
                  <a:pt x="0" y="256906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144" y="1323703"/>
            <a:ext cx="5750560" cy="370840"/>
          </a:xfrm>
          <a:custGeom>
            <a:avLst/>
            <a:gdLst/>
            <a:ahLst/>
            <a:cxnLst/>
            <a:rect l="l" t="t" r="r" b="b"/>
            <a:pathLst>
              <a:path w="5750560" h="370839">
                <a:moveTo>
                  <a:pt x="0" y="370839"/>
                </a:moveTo>
                <a:lnTo>
                  <a:pt x="5750563" y="370839"/>
                </a:lnTo>
                <a:lnTo>
                  <a:pt x="575056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708" y="1323703"/>
            <a:ext cx="2386330" cy="370840"/>
          </a:xfrm>
          <a:custGeom>
            <a:avLst/>
            <a:gdLst/>
            <a:ahLst/>
            <a:cxnLst/>
            <a:rect l="l" t="t" r="r" b="b"/>
            <a:pathLst>
              <a:path w="2386329" h="370839">
                <a:moveTo>
                  <a:pt x="0" y="370839"/>
                </a:moveTo>
                <a:lnTo>
                  <a:pt x="2386148" y="370839"/>
                </a:lnTo>
                <a:lnTo>
                  <a:pt x="238614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0857" y="1323703"/>
            <a:ext cx="1497965" cy="370840"/>
          </a:xfrm>
          <a:custGeom>
            <a:avLst/>
            <a:gdLst/>
            <a:ahLst/>
            <a:cxnLst/>
            <a:rect l="l" t="t" r="r" b="b"/>
            <a:pathLst>
              <a:path w="1497965" h="370839">
                <a:moveTo>
                  <a:pt x="0" y="370839"/>
                </a:moveTo>
                <a:lnTo>
                  <a:pt x="1497871" y="370839"/>
                </a:lnTo>
                <a:lnTo>
                  <a:pt x="149787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88729" y="1323703"/>
            <a:ext cx="1856739" cy="370840"/>
          </a:xfrm>
          <a:custGeom>
            <a:avLst/>
            <a:gdLst/>
            <a:ahLst/>
            <a:cxnLst/>
            <a:rect l="l" t="t" r="r" b="b"/>
            <a:pathLst>
              <a:path w="1856740" h="370839">
                <a:moveTo>
                  <a:pt x="0" y="370839"/>
                </a:moveTo>
                <a:lnTo>
                  <a:pt x="1856375" y="370839"/>
                </a:lnTo>
                <a:lnTo>
                  <a:pt x="185637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4709" y="1060447"/>
            <a:ext cx="0" cy="585470"/>
          </a:xfrm>
          <a:custGeom>
            <a:avLst/>
            <a:gdLst/>
            <a:ahLst/>
            <a:cxnLst/>
            <a:rect l="l" t="t" r="r" b="b"/>
            <a:pathLst>
              <a:path h="585469">
                <a:moveTo>
                  <a:pt x="0" y="58511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0857" y="1060447"/>
            <a:ext cx="0" cy="640715"/>
          </a:xfrm>
          <a:custGeom>
            <a:avLst/>
            <a:gdLst/>
            <a:ahLst/>
            <a:cxnLst/>
            <a:rect l="l" t="t" r="r" b="b"/>
            <a:pathLst>
              <a:path h="640714">
                <a:moveTo>
                  <a:pt x="0" y="0"/>
                </a:moveTo>
                <a:lnTo>
                  <a:pt x="0" y="6404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88729" y="1060447"/>
            <a:ext cx="0" cy="640715"/>
          </a:xfrm>
          <a:custGeom>
            <a:avLst/>
            <a:gdLst/>
            <a:ahLst/>
            <a:cxnLst/>
            <a:rect l="l" t="t" r="r" b="b"/>
            <a:pathLst>
              <a:path h="640714">
                <a:moveTo>
                  <a:pt x="0" y="0"/>
                </a:moveTo>
                <a:lnTo>
                  <a:pt x="0" y="6404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794" y="1323703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144" y="1060447"/>
            <a:ext cx="0" cy="640715"/>
          </a:xfrm>
          <a:custGeom>
            <a:avLst/>
            <a:gdLst/>
            <a:ahLst/>
            <a:cxnLst/>
            <a:rect l="l" t="t" r="r" b="b"/>
            <a:pathLst>
              <a:path h="640714">
                <a:moveTo>
                  <a:pt x="0" y="0"/>
                </a:moveTo>
                <a:lnTo>
                  <a:pt x="0" y="6404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5104" y="1060447"/>
            <a:ext cx="0" cy="640715"/>
          </a:xfrm>
          <a:custGeom>
            <a:avLst/>
            <a:gdLst/>
            <a:ahLst/>
            <a:cxnLst/>
            <a:rect l="l" t="t" r="r" b="b"/>
            <a:pathLst>
              <a:path h="640714">
                <a:moveTo>
                  <a:pt x="0" y="0"/>
                </a:moveTo>
                <a:lnTo>
                  <a:pt x="0" y="6404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794" y="1066797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3435" y="1694543"/>
            <a:ext cx="4678045" cy="0"/>
          </a:xfrm>
          <a:custGeom>
            <a:avLst/>
            <a:gdLst/>
            <a:ahLst/>
            <a:cxnLst/>
            <a:rect l="l" t="t" r="r" b="b"/>
            <a:pathLst>
              <a:path w="4678045">
                <a:moveTo>
                  <a:pt x="0" y="0"/>
                </a:moveTo>
                <a:lnTo>
                  <a:pt x="46780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94" y="1694543"/>
            <a:ext cx="5013325" cy="0"/>
          </a:xfrm>
          <a:custGeom>
            <a:avLst/>
            <a:gdLst/>
            <a:ahLst/>
            <a:cxnLst/>
            <a:rect l="l" t="t" r="r" b="b"/>
            <a:pathLst>
              <a:path w="5013325">
                <a:moveTo>
                  <a:pt x="0" y="0"/>
                </a:moveTo>
                <a:lnTo>
                  <a:pt x="501279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0024" y="1053591"/>
            <a:ext cx="101574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62625" algn="l"/>
                <a:tab pos="8148955" algn="l"/>
                <a:tab pos="9646920" algn="l"/>
              </a:tabLst>
            </a:pP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scr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ou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 f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rs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 n</a:t>
            </a:r>
            <a:r>
              <a:rPr sz="1400" b="1" spc="-30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x</a:t>
            </a:r>
            <a:r>
              <a:rPr sz="1400" b="1" dirty="0">
                <a:latin typeface="Calibri"/>
                <a:cs typeface="Calibri"/>
              </a:rPr>
              <a:t>t)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 o</a:t>
            </a:r>
            <a:r>
              <a:rPr sz="1400" b="1" dirty="0">
                <a:latin typeface="Calibri"/>
                <a:cs typeface="Calibri"/>
              </a:rPr>
              <a:t>f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han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2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pon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5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he</a:t>
            </a:r>
            <a:r>
              <a:rPr sz="1400" b="1" dirty="0">
                <a:latin typeface="Calibri"/>
                <a:cs typeface="Calibri"/>
              </a:rPr>
              <a:t>n	</a:t>
            </a: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5435" y="2107465"/>
            <a:ext cx="5015230" cy="227965"/>
          </a:xfrm>
          <a:custGeom>
            <a:avLst/>
            <a:gdLst/>
            <a:ahLst/>
            <a:cxnLst/>
            <a:rect l="l" t="t" r="r" b="b"/>
            <a:pathLst>
              <a:path w="5015230" h="227964">
                <a:moveTo>
                  <a:pt x="0" y="227873"/>
                </a:moveTo>
                <a:lnTo>
                  <a:pt x="5015151" y="227873"/>
                </a:lnTo>
                <a:lnTo>
                  <a:pt x="5015151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73435" y="2107465"/>
            <a:ext cx="1308735" cy="227965"/>
          </a:xfrm>
          <a:custGeom>
            <a:avLst/>
            <a:gdLst/>
            <a:ahLst/>
            <a:cxnLst/>
            <a:rect l="l" t="t" r="r" b="b"/>
            <a:pathLst>
              <a:path w="1308734" h="227964">
                <a:moveTo>
                  <a:pt x="0" y="227873"/>
                </a:moveTo>
                <a:lnTo>
                  <a:pt x="1308714" y="227873"/>
                </a:lnTo>
                <a:lnTo>
                  <a:pt x="1308714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2148" y="2107465"/>
            <a:ext cx="1497965" cy="227965"/>
          </a:xfrm>
          <a:custGeom>
            <a:avLst/>
            <a:gdLst/>
            <a:ahLst/>
            <a:cxnLst/>
            <a:rect l="l" t="t" r="r" b="b"/>
            <a:pathLst>
              <a:path w="1497965" h="227964">
                <a:moveTo>
                  <a:pt x="0" y="227873"/>
                </a:moveTo>
                <a:lnTo>
                  <a:pt x="1497869" y="227873"/>
                </a:lnTo>
                <a:lnTo>
                  <a:pt x="149786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0017" y="2107465"/>
            <a:ext cx="1856739" cy="227965"/>
          </a:xfrm>
          <a:custGeom>
            <a:avLst/>
            <a:gdLst/>
            <a:ahLst/>
            <a:cxnLst/>
            <a:rect l="l" t="t" r="r" b="b"/>
            <a:pathLst>
              <a:path w="1856740" h="227964">
                <a:moveTo>
                  <a:pt x="0" y="227873"/>
                </a:moveTo>
                <a:lnTo>
                  <a:pt x="1856375" y="227873"/>
                </a:lnTo>
                <a:lnTo>
                  <a:pt x="1856375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5435" y="2335339"/>
            <a:ext cx="5777230" cy="370840"/>
          </a:xfrm>
          <a:custGeom>
            <a:avLst/>
            <a:gdLst/>
            <a:ahLst/>
            <a:cxnLst/>
            <a:rect l="l" t="t" r="r" b="b"/>
            <a:pathLst>
              <a:path w="5777230" h="370839">
                <a:moveTo>
                  <a:pt x="0" y="370839"/>
                </a:moveTo>
                <a:lnTo>
                  <a:pt x="5776690" y="370839"/>
                </a:lnTo>
                <a:lnTo>
                  <a:pt x="577669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2126" y="2335339"/>
            <a:ext cx="2360295" cy="370840"/>
          </a:xfrm>
          <a:custGeom>
            <a:avLst/>
            <a:gdLst/>
            <a:ahLst/>
            <a:cxnLst/>
            <a:rect l="l" t="t" r="r" b="b"/>
            <a:pathLst>
              <a:path w="2360295" h="370839">
                <a:moveTo>
                  <a:pt x="0" y="370839"/>
                </a:moveTo>
                <a:lnTo>
                  <a:pt x="2360023" y="370839"/>
                </a:lnTo>
                <a:lnTo>
                  <a:pt x="236002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2148" y="2335339"/>
            <a:ext cx="1497965" cy="370840"/>
          </a:xfrm>
          <a:custGeom>
            <a:avLst/>
            <a:gdLst/>
            <a:ahLst/>
            <a:cxnLst/>
            <a:rect l="l" t="t" r="r" b="b"/>
            <a:pathLst>
              <a:path w="1497965" h="370839">
                <a:moveTo>
                  <a:pt x="0" y="370839"/>
                </a:moveTo>
                <a:lnTo>
                  <a:pt x="1497869" y="370839"/>
                </a:lnTo>
                <a:lnTo>
                  <a:pt x="1497869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80017" y="2335339"/>
            <a:ext cx="1856739" cy="370840"/>
          </a:xfrm>
          <a:custGeom>
            <a:avLst/>
            <a:gdLst/>
            <a:ahLst/>
            <a:cxnLst/>
            <a:rect l="l" t="t" r="r" b="b"/>
            <a:pathLst>
              <a:path w="1856740" h="370839">
                <a:moveTo>
                  <a:pt x="0" y="370839"/>
                </a:moveTo>
                <a:lnTo>
                  <a:pt x="1856375" y="370839"/>
                </a:lnTo>
                <a:lnTo>
                  <a:pt x="185637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2126" y="2563512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14901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2148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80019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3435" y="2335340"/>
            <a:ext cx="4669790" cy="0"/>
          </a:xfrm>
          <a:custGeom>
            <a:avLst/>
            <a:gdLst/>
            <a:ahLst/>
            <a:cxnLst/>
            <a:rect l="l" t="t" r="r" b="b"/>
            <a:pathLst>
              <a:path w="4669790">
                <a:moveTo>
                  <a:pt x="0" y="0"/>
                </a:moveTo>
                <a:lnTo>
                  <a:pt x="46693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9085" y="2335340"/>
            <a:ext cx="5021580" cy="0"/>
          </a:xfrm>
          <a:custGeom>
            <a:avLst/>
            <a:gdLst/>
            <a:ahLst/>
            <a:cxnLst/>
            <a:rect l="l" t="t" r="r" b="b"/>
            <a:pathLst>
              <a:path w="5021580">
                <a:moveTo>
                  <a:pt x="0" y="0"/>
                </a:moveTo>
                <a:lnTo>
                  <a:pt x="50215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5435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36394" y="2101115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4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73435" y="2107465"/>
            <a:ext cx="4669790" cy="0"/>
          </a:xfrm>
          <a:custGeom>
            <a:avLst/>
            <a:gdLst/>
            <a:ahLst/>
            <a:cxnLst/>
            <a:rect l="l" t="t" r="r" b="b"/>
            <a:pathLst>
              <a:path w="4669790">
                <a:moveTo>
                  <a:pt x="0" y="0"/>
                </a:moveTo>
                <a:lnTo>
                  <a:pt x="46693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9085" y="2107465"/>
            <a:ext cx="5021580" cy="0"/>
          </a:xfrm>
          <a:custGeom>
            <a:avLst/>
            <a:gdLst/>
            <a:ahLst/>
            <a:cxnLst/>
            <a:rect l="l" t="t" r="r" b="b"/>
            <a:pathLst>
              <a:path w="5021580">
                <a:moveTo>
                  <a:pt x="0" y="0"/>
                </a:moveTo>
                <a:lnTo>
                  <a:pt x="50215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085" y="2706179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01315" y="2096008"/>
            <a:ext cx="365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List </a:t>
            </a:r>
            <a:r>
              <a:rPr sz="1400" b="1" spc="-5" dirty="0">
                <a:latin typeface="Calibri"/>
                <a:cs typeface="Calibri"/>
              </a:rPr>
              <a:t>the tasks </a:t>
            </a:r>
            <a:r>
              <a:rPr sz="1400" b="1" spc="-10" dirty="0">
                <a:latin typeface="Calibri"/>
                <a:cs typeface="Calibri"/>
              </a:rPr>
              <a:t>needed </a:t>
            </a:r>
            <a:r>
              <a:rPr sz="1400" b="1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set up </a:t>
            </a:r>
            <a:r>
              <a:rPr sz="1400" b="1" dirty="0">
                <a:latin typeface="Calibri"/>
                <a:cs typeface="Calibri"/>
              </a:rPr>
              <a:t>this </a:t>
            </a:r>
            <a:r>
              <a:rPr sz="1400" b="1" spc="-5" dirty="0">
                <a:latin typeface="Calibri"/>
                <a:cs typeface="Calibri"/>
              </a:rPr>
              <a:t>test of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60586" y="1645558"/>
            <a:ext cx="1812925" cy="9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829944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Person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respo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34428" y="2096008"/>
            <a:ext cx="46609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b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38028" y="2096008"/>
            <a:ext cx="688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When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035898" y="2096008"/>
            <a:ext cx="5226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65214" y="2796198"/>
          <a:ext cx="11483975" cy="60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60586" y="1645558"/>
            <a:ext cx="1812925" cy="918210"/>
          </a:xfrm>
          <a:custGeom>
            <a:avLst/>
            <a:gdLst/>
            <a:ahLst/>
            <a:cxnLst/>
            <a:rect l="l" t="t" r="r" b="b"/>
            <a:pathLst>
              <a:path w="1812925" h="918210">
                <a:moveTo>
                  <a:pt x="0" y="0"/>
                </a:moveTo>
                <a:lnTo>
                  <a:pt x="1812848" y="0"/>
                </a:lnTo>
                <a:lnTo>
                  <a:pt x="1812848" y="917954"/>
                </a:lnTo>
                <a:lnTo>
                  <a:pt x="0" y="91795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0586" y="1645558"/>
            <a:ext cx="1812925" cy="918210"/>
          </a:xfrm>
          <a:custGeom>
            <a:avLst/>
            <a:gdLst/>
            <a:ahLst/>
            <a:cxnLst/>
            <a:rect l="l" t="t" r="r" b="b"/>
            <a:pathLst>
              <a:path w="1812925" h="918210">
                <a:moveTo>
                  <a:pt x="0" y="0"/>
                </a:moveTo>
                <a:lnTo>
                  <a:pt x="1812849" y="0"/>
                </a:lnTo>
                <a:lnTo>
                  <a:pt x="1812849" y="917955"/>
                </a:lnTo>
                <a:lnTo>
                  <a:pt x="0" y="9179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09521" y="1645558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955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5666" y="1817673"/>
            <a:ext cx="544195" cy="861060"/>
          </a:xfrm>
          <a:custGeom>
            <a:avLst/>
            <a:gdLst/>
            <a:ahLst/>
            <a:cxnLst/>
            <a:rect l="l" t="t" r="r" b="b"/>
            <a:pathLst>
              <a:path w="544195" h="861060">
                <a:moveTo>
                  <a:pt x="543854" y="0"/>
                </a:moveTo>
                <a:lnTo>
                  <a:pt x="0" y="86058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777965" y="1953767"/>
            <a:ext cx="9772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Filled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424498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842670"/>
          <a:ext cx="1151001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Clinic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Screening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Bleeding </a:t>
                      </a:r>
                      <a:r>
                        <a:rPr sz="1400" spc="59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Consultation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Clinician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Monday,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24511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530" y="1775730"/>
            <a:ext cx="5820410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b="1" spc="-5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11" y="3435095"/>
            <a:ext cx="1701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47794" y="1645678"/>
          <a:ext cx="11510010" cy="118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210"/>
                        </a:spcBef>
                        <a:buAutoNum type="arabicParenR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Brief SOP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Process map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arenR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Meet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staff,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walk new process, assuring structure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matches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process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arenR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Update process table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 assign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appropriate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staff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AutoNum type="arabicParenR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Implement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096135" algn="just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  U  V  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32155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Friday  Friday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Monday,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47386" y="2970912"/>
          <a:ext cx="11774170" cy="154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76835">
                        <a:lnSpc>
                          <a:spcPts val="153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ts val="153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74">
                <a:tc>
                  <a:txBody>
                    <a:bodyPr/>
                    <a:lstStyle/>
                    <a:p>
                      <a:pPr marL="99695">
                        <a:lnSpc>
                          <a:spcPts val="149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95%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eligible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that arrive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clinic will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970"/>
                        </a:lnSpc>
                      </a:pPr>
                      <a:r>
                        <a:rPr sz="2700" b="1" baseline="-9259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Outcome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 &amp;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9144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# eligible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that arrive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@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clinic/#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VL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sample collected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 100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Outcome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 &amp;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7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actually happened when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ran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test: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4403725" cy="6858000"/>
          </a:xfrm>
          <a:custGeom>
            <a:avLst/>
            <a:gdLst/>
            <a:ahLst/>
            <a:cxnLst/>
            <a:rect l="l" t="t" r="r" b="b"/>
            <a:pathLst>
              <a:path w="4403725" h="6858000">
                <a:moveTo>
                  <a:pt x="4101907" y="0"/>
                </a:moveTo>
                <a:lnTo>
                  <a:pt x="3223889" y="0"/>
                </a:lnTo>
                <a:lnTo>
                  <a:pt x="0" y="1"/>
                </a:lnTo>
                <a:lnTo>
                  <a:pt x="0" y="6858001"/>
                </a:lnTo>
                <a:lnTo>
                  <a:pt x="4403709" y="6858001"/>
                </a:lnTo>
                <a:lnTo>
                  <a:pt x="3254950" y="5263939"/>
                </a:lnTo>
                <a:lnTo>
                  <a:pt x="3254950" y="5258644"/>
                </a:lnTo>
                <a:lnTo>
                  <a:pt x="4101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1679" y="0"/>
            <a:ext cx="1122680" cy="5329555"/>
          </a:xfrm>
          <a:custGeom>
            <a:avLst/>
            <a:gdLst/>
            <a:ahLst/>
            <a:cxnLst/>
            <a:rect l="l" t="t" r="r" b="b"/>
            <a:pathLst>
              <a:path w="1122679" h="5329555">
                <a:moveTo>
                  <a:pt x="1122363" y="0"/>
                </a:moveTo>
                <a:lnTo>
                  <a:pt x="868363" y="0"/>
                </a:lnTo>
                <a:lnTo>
                  <a:pt x="0" y="5286375"/>
                </a:lnTo>
                <a:lnTo>
                  <a:pt x="247651" y="5329237"/>
                </a:lnTo>
                <a:lnTo>
                  <a:pt x="112236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5291" y="0"/>
            <a:ext cx="1117600" cy="5276850"/>
          </a:xfrm>
          <a:custGeom>
            <a:avLst/>
            <a:gdLst/>
            <a:ahLst/>
            <a:cxnLst/>
            <a:rect l="l" t="t" r="r" b="b"/>
            <a:pathLst>
              <a:path w="1117600" h="5276850">
                <a:moveTo>
                  <a:pt x="1117600" y="0"/>
                </a:moveTo>
                <a:lnTo>
                  <a:pt x="865187" y="0"/>
                </a:lnTo>
                <a:lnTo>
                  <a:pt x="0" y="5238750"/>
                </a:lnTo>
                <a:lnTo>
                  <a:pt x="249237" y="5276850"/>
                </a:lnTo>
                <a:lnTo>
                  <a:pt x="11176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5291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174750" y="1619249"/>
                </a:lnTo>
                <a:lnTo>
                  <a:pt x="1228725" y="1619249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1679" y="5291137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3037" y="1566863"/>
                </a:lnTo>
                <a:lnTo>
                  <a:pt x="1495425" y="1566863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1679" y="5286375"/>
            <a:ext cx="2130425" cy="1571625"/>
          </a:xfrm>
          <a:custGeom>
            <a:avLst/>
            <a:gdLst/>
            <a:ahLst/>
            <a:cxnLst/>
            <a:rect l="l" t="t" r="r" b="b"/>
            <a:pathLst>
              <a:path w="2130425" h="1571625">
                <a:moveTo>
                  <a:pt x="0" y="0"/>
                </a:moveTo>
                <a:lnTo>
                  <a:pt x="0" y="4762"/>
                </a:lnTo>
                <a:lnTo>
                  <a:pt x="1495425" y="1571624"/>
                </a:lnTo>
                <a:lnTo>
                  <a:pt x="2130425" y="1571624"/>
                </a:lnTo>
                <a:lnTo>
                  <a:pt x="247650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5291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8725" y="1619249"/>
                </a:lnTo>
                <a:lnTo>
                  <a:pt x="1695450" y="1619249"/>
                </a:lnTo>
                <a:lnTo>
                  <a:pt x="292100" y="95250"/>
                </a:lnTo>
                <a:lnTo>
                  <a:pt x="244475" y="42862"/>
                </a:lnTo>
                <a:lnTo>
                  <a:pt x="249237" y="42862"/>
                </a:lnTo>
                <a:lnTo>
                  <a:pt x="249237" y="38100"/>
                </a:lnTo>
                <a:lnTo>
                  <a:pt x="24447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0150" y="688291"/>
            <a:ext cx="6492875" cy="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875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95570" y="772159"/>
            <a:ext cx="612076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8525" algn="l"/>
              </a:tabLst>
            </a:pPr>
            <a:r>
              <a:rPr sz="5200" b="0" spc="-180" dirty="0">
                <a:solidFill>
                  <a:srgbClr val="000000"/>
                </a:solidFill>
                <a:latin typeface="Calibri"/>
                <a:cs typeface="Calibri"/>
              </a:rPr>
              <a:t>Dr.	</a:t>
            </a:r>
            <a:r>
              <a:rPr sz="5200" b="0" spc="-5" dirty="0">
                <a:solidFill>
                  <a:srgbClr val="000000"/>
                </a:solidFill>
                <a:latin typeface="Calibri"/>
                <a:cs typeface="Calibri"/>
              </a:rPr>
              <a:t>Junior</a:t>
            </a:r>
            <a:r>
              <a:rPr sz="5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200" b="0" spc="-25" dirty="0">
                <a:solidFill>
                  <a:srgbClr val="000000"/>
                </a:solidFill>
                <a:latin typeface="Calibri"/>
                <a:cs typeface="Calibri"/>
              </a:rPr>
              <a:t>Mutsvangwa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10150" y="2388430"/>
            <a:ext cx="6492875" cy="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875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0150" y="2388430"/>
            <a:ext cx="6492875" cy="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875" y="1"/>
                </a:lnTo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0150" y="4088569"/>
            <a:ext cx="6492875" cy="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875" y="0"/>
                </a:lnTo>
              </a:path>
            </a:pathLst>
          </a:custGeom>
          <a:ln w="31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0150" y="4088569"/>
            <a:ext cx="6492875" cy="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875" y="1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3760" y="2875279"/>
            <a:ext cx="9782175" cy="214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Kudos</a:t>
            </a:r>
            <a:endParaRPr sz="4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00">
              <a:latin typeface="Times New Roman"/>
              <a:cs typeface="Times New Roman"/>
            </a:endParaRPr>
          </a:p>
          <a:p>
            <a:pPr marL="4594225">
              <a:lnSpc>
                <a:spcPct val="100000"/>
              </a:lnSpc>
              <a:spcBef>
                <a:spcPts val="5"/>
              </a:spcBef>
              <a:tabLst>
                <a:tab pos="5638800" algn="l"/>
              </a:tabLst>
            </a:pPr>
            <a:r>
              <a:rPr sz="5200" spc="-175" dirty="0">
                <a:latin typeface="Calibri"/>
                <a:cs typeface="Calibri"/>
              </a:rPr>
              <a:t>Mr.	</a:t>
            </a:r>
            <a:r>
              <a:rPr sz="5200" spc="-10" dirty="0">
                <a:latin typeface="Calibri"/>
                <a:cs typeface="Calibri"/>
              </a:rPr>
              <a:t>Japhet</a:t>
            </a:r>
            <a:r>
              <a:rPr sz="5200" spc="-55" dirty="0">
                <a:latin typeface="Calibri"/>
                <a:cs typeface="Calibri"/>
              </a:rPr>
              <a:t> </a:t>
            </a:r>
            <a:r>
              <a:rPr sz="5200" spc="-15" dirty="0">
                <a:latin typeface="Calibri"/>
                <a:cs typeface="Calibri"/>
              </a:rPr>
              <a:t>Mabuku</a:t>
            </a:r>
            <a:endParaRPr sz="5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2275" y="2311400"/>
            <a:ext cx="629031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4030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Case Study</a:t>
            </a:r>
            <a:r>
              <a:rPr sz="8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#3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2586" y="1513843"/>
            <a:ext cx="2152650" cy="120078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357505">
              <a:lnSpc>
                <a:spcPts val="2090"/>
              </a:lnSpc>
              <a:spcBef>
                <a:spcPts val="250"/>
              </a:spcBef>
            </a:pPr>
            <a:r>
              <a:rPr sz="1800" spc="-15" dirty="0">
                <a:latin typeface="Calibri"/>
                <a:cs typeface="Calibri"/>
              </a:rPr>
              <a:t>1.Post </a:t>
            </a:r>
            <a:r>
              <a:rPr sz="1800" spc="-10" dirty="0">
                <a:latin typeface="Calibri"/>
                <a:cs typeface="Calibri"/>
              </a:rPr>
              <a:t>testing </a:t>
            </a:r>
            <a:r>
              <a:rPr sz="1800" spc="-100" dirty="0">
                <a:latin typeface="Calibri"/>
                <a:cs typeface="Calibri"/>
              </a:rPr>
              <a:t>TAT  </a:t>
            </a:r>
            <a:r>
              <a:rPr sz="1800" spc="-10" dirty="0">
                <a:latin typeface="Calibri"/>
                <a:cs typeface="Calibri"/>
              </a:rPr>
              <a:t>too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22586" y="2967333"/>
            <a:ext cx="2152650" cy="120078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1755" marR="469900">
              <a:lnSpc>
                <a:spcPts val="2110"/>
              </a:lnSpc>
              <a:spcBef>
                <a:spcPts val="210"/>
              </a:spcBef>
            </a:pPr>
            <a:r>
              <a:rPr sz="1800" spc="-15" dirty="0">
                <a:latin typeface="Calibri"/>
                <a:cs typeface="Calibri"/>
              </a:rPr>
              <a:t>1.Overall </a:t>
            </a:r>
            <a:r>
              <a:rPr sz="1800" spc="-100" dirty="0">
                <a:latin typeface="Calibri"/>
                <a:cs typeface="Calibri"/>
              </a:rPr>
              <a:t>TAT </a:t>
            </a:r>
            <a:r>
              <a:rPr sz="1800" spc="-10" dirty="0">
                <a:latin typeface="Calibri"/>
                <a:cs typeface="Calibri"/>
              </a:rPr>
              <a:t>too  </a:t>
            </a:r>
            <a:r>
              <a:rPr sz="1800" dirty="0">
                <a:latin typeface="Calibri"/>
                <a:cs typeface="Calibri"/>
              </a:rPr>
              <a:t>long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4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2586" y="4325217"/>
            <a:ext cx="2152650" cy="120078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71755" marR="330200">
              <a:lnSpc>
                <a:spcPts val="209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1.Pre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20" dirty="0">
                <a:latin typeface="Calibri"/>
                <a:cs typeface="Calibri"/>
              </a:rPr>
              <a:t>Post </a:t>
            </a:r>
            <a:r>
              <a:rPr sz="1800" spc="-100" dirty="0">
                <a:latin typeface="Calibri"/>
                <a:cs typeface="Calibri"/>
              </a:rPr>
              <a:t>TAT  </a:t>
            </a:r>
            <a:r>
              <a:rPr sz="1800" spc="-10" dirty="0">
                <a:latin typeface="Calibri"/>
                <a:cs typeface="Calibri"/>
              </a:rPr>
              <a:t>too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399" y="2714172"/>
            <a:ext cx="2047875" cy="230886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262890" marR="255904" algn="ctr">
              <a:lnSpc>
                <a:spcPts val="2110"/>
              </a:lnSpc>
            </a:pPr>
            <a:r>
              <a:rPr sz="1800" spc="-15" dirty="0">
                <a:latin typeface="Calibri"/>
                <a:cs typeface="Calibri"/>
              </a:rPr>
              <a:t>Relay </a:t>
            </a:r>
            <a:r>
              <a:rPr sz="1800" spc="-10" dirty="0">
                <a:latin typeface="Calibri"/>
                <a:cs typeface="Calibri"/>
              </a:rPr>
              <a:t>results </a:t>
            </a:r>
            <a:r>
              <a:rPr sz="1800" spc="-5" dirty="0">
                <a:latin typeface="Calibri"/>
                <a:cs typeface="Calibri"/>
              </a:rPr>
              <a:t>via  SMS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facility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120"/>
              </a:lnSpc>
            </a:pPr>
            <a:r>
              <a:rPr sz="1800" dirty="0">
                <a:latin typeface="Calibri"/>
                <a:cs typeface="Calibri"/>
              </a:rPr>
              <a:t>( </a:t>
            </a:r>
            <a:r>
              <a:rPr sz="1800" spc="-10" dirty="0">
                <a:latin typeface="Calibri"/>
                <a:cs typeface="Calibri"/>
              </a:rPr>
              <a:t>Mbare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Polyclinic).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8554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r>
              <a:rPr sz="1800" b="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Labs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3268979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 BRIDH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NMRL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Labs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b="1" spc="-5" dirty="0">
                <a:latin typeface="Calibri"/>
                <a:cs typeface="Calibri"/>
              </a:rPr>
              <a:t>Reducing </a:t>
            </a:r>
            <a:r>
              <a:rPr sz="1600" b="1" spc="-15" dirty="0">
                <a:latin typeface="Calibri"/>
                <a:cs typeface="Calibri"/>
              </a:rPr>
              <a:t>Post </a:t>
            </a:r>
            <a:r>
              <a:rPr sz="1600" b="1" spc="-5" dirty="0">
                <a:latin typeface="Calibri"/>
                <a:cs typeface="Calibri"/>
              </a:rPr>
              <a:t>analytic  </a:t>
            </a:r>
            <a:r>
              <a:rPr sz="1600" b="1" spc="-85" dirty="0">
                <a:latin typeface="Calibri"/>
                <a:cs typeface="Calibri"/>
              </a:rPr>
              <a:t>TAT </a:t>
            </a:r>
            <a:r>
              <a:rPr sz="1600" b="1" spc="-5" dirty="0">
                <a:latin typeface="Calibri"/>
                <a:cs typeface="Calibri"/>
              </a:rPr>
              <a:t>from---- </a:t>
            </a:r>
            <a:r>
              <a:rPr sz="1600" b="1" spc="-15" dirty="0">
                <a:latin typeface="Calibri"/>
                <a:cs typeface="Calibri"/>
              </a:rPr>
              <a:t>days to </a:t>
            </a:r>
            <a:r>
              <a:rPr sz="1600" b="1" spc="-10" dirty="0">
                <a:latin typeface="Calibri"/>
                <a:cs typeface="Calibri"/>
              </a:rPr>
              <a:t>----days </a:t>
            </a:r>
            <a:r>
              <a:rPr sz="1600" b="1" spc="-5" dirty="0">
                <a:latin typeface="Calibri"/>
                <a:cs typeface="Calibri"/>
              </a:rPr>
              <a:t>by </a:t>
            </a:r>
            <a:r>
              <a:rPr sz="1600" b="1" dirty="0">
                <a:latin typeface="Calibri"/>
                <a:cs typeface="Calibri"/>
              </a:rPr>
              <a:t>25 </a:t>
            </a:r>
            <a:r>
              <a:rPr sz="1600" b="1" spc="-10" dirty="0">
                <a:latin typeface="Calibri"/>
                <a:cs typeface="Calibri"/>
              </a:rPr>
              <a:t>September</a:t>
            </a:r>
            <a:r>
              <a:rPr sz="1600" b="1" spc="1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1060447"/>
          <a:ext cx="1151001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result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relaying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through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Officer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25/09/20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Lab(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NMRL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BRIDHL)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26020" y="2101115"/>
          <a:ext cx="11523345" cy="1334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874">
                <a:tc gridSpan="2"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93">
                <a:tc gridSpan="2">
                  <a:txBody>
                    <a:bodyPr/>
                    <a:lstStyle/>
                    <a:p>
                      <a:pPr marL="84455" marR="328295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1.Engage IT to modify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system 2.Resource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Mobilize.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3. Visit/virtual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meeting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Mbare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PC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4.Write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SOP.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5.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Sensitise on SOP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6.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Implement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200"/>
                        </a:spcBef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Team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Lead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Zvana)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Officer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22/09/20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Lab(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NMRL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BRIDHL)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pPr marL="749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828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48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Post  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TAT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reduced 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823"/>
            <a:ext cx="519493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CHANGES </a:t>
            </a:r>
            <a:r>
              <a:rPr spc="-5" dirty="0">
                <a:solidFill>
                  <a:srgbClr val="000000"/>
                </a:solidFill>
              </a:rPr>
              <a:t>Menu*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(Lab)</a:t>
            </a:r>
          </a:p>
        </p:txBody>
      </p:sp>
      <p:sp>
        <p:nvSpPr>
          <p:cNvPr id="3" name="object 3"/>
          <p:cNvSpPr/>
          <p:nvPr/>
        </p:nvSpPr>
        <p:spPr>
          <a:xfrm>
            <a:off x="838250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2" y="0"/>
                </a:lnTo>
                <a:lnTo>
                  <a:pt x="4913782" y="1277299"/>
                </a:lnTo>
                <a:lnTo>
                  <a:pt x="0" y="1277299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50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3" y="0"/>
                </a:lnTo>
                <a:lnTo>
                  <a:pt x="4913783" y="1277300"/>
                </a:lnTo>
                <a:lnTo>
                  <a:pt x="0" y="1277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50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2" y="0"/>
                </a:lnTo>
                <a:lnTo>
                  <a:pt x="4913782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50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3" y="0"/>
                </a:lnTo>
                <a:lnTo>
                  <a:pt x="4913783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1535" marR="419734" indent="466090">
              <a:lnSpc>
                <a:spcPts val="3890"/>
              </a:lnSpc>
            </a:pPr>
            <a:r>
              <a:rPr spc="-90" dirty="0"/>
              <a:t>Test </a:t>
            </a:r>
            <a:r>
              <a:rPr spc="-15" dirty="0"/>
              <a:t>Result  </a:t>
            </a:r>
            <a:r>
              <a:rPr spc="-5" dirty="0"/>
              <a:t>Co</a:t>
            </a:r>
            <a:r>
              <a:rPr dirty="0"/>
              <a:t>mmun</a:t>
            </a:r>
            <a:r>
              <a:rPr spc="-5" dirty="0"/>
              <a:t>i</a:t>
            </a:r>
            <a:r>
              <a:rPr spc="-30" dirty="0"/>
              <a:t>c</a:t>
            </a:r>
            <a:r>
              <a:rPr spc="-35" dirty="0"/>
              <a:t>a</a:t>
            </a:r>
            <a:r>
              <a:rPr dirty="0"/>
              <a:t>t</a:t>
            </a:r>
            <a:r>
              <a:rPr spc="-5" dirty="0"/>
              <a:t>io</a:t>
            </a:r>
            <a:r>
              <a:rPr dirty="0"/>
              <a:t>n</a:t>
            </a:r>
          </a:p>
          <a:p>
            <a:pPr marL="298450" marR="5080" indent="-285750">
              <a:lnSpc>
                <a:spcPct val="91600"/>
              </a:lnSpc>
              <a:spcBef>
                <a:spcPts val="2530"/>
              </a:spcBef>
              <a:buChar char="•"/>
              <a:tabLst>
                <a:tab pos="298450" algn="l"/>
              </a:tabLst>
            </a:pPr>
            <a:r>
              <a:rPr spc="-15" dirty="0">
                <a:solidFill>
                  <a:srgbClr val="000000"/>
                </a:solidFill>
              </a:rPr>
              <a:t>Redesign </a:t>
            </a:r>
            <a:r>
              <a:rPr spc="-10" dirty="0">
                <a:solidFill>
                  <a:srgbClr val="000000"/>
                </a:solidFill>
              </a:rPr>
              <a:t>Process </a:t>
            </a:r>
            <a:r>
              <a:rPr dirty="0">
                <a:solidFill>
                  <a:srgbClr val="000000"/>
                </a:solidFill>
              </a:rPr>
              <a:t>of  </a:t>
            </a:r>
            <a:r>
              <a:rPr spc="-15" dirty="0">
                <a:solidFill>
                  <a:srgbClr val="000000"/>
                </a:solidFill>
              </a:rPr>
              <a:t>Result </a:t>
            </a:r>
            <a:r>
              <a:rPr spc="-5" dirty="0">
                <a:solidFill>
                  <a:srgbClr val="000000"/>
                </a:solidFill>
              </a:rPr>
              <a:t>Delivery </a:t>
            </a:r>
            <a:r>
              <a:rPr dirty="0">
                <a:solidFill>
                  <a:srgbClr val="000000"/>
                </a:solidFill>
              </a:rPr>
              <a:t>/  </a:t>
            </a:r>
            <a:r>
              <a:rPr spc="-15" dirty="0">
                <a:solidFill>
                  <a:srgbClr val="000000"/>
                </a:solidFill>
              </a:rPr>
              <a:t>Utilization </a:t>
            </a:r>
            <a:r>
              <a:rPr spc="-5" dirty="0">
                <a:solidFill>
                  <a:srgbClr val="000000"/>
                </a:solidFill>
              </a:rPr>
              <a:t>via SMS or  Email 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spc="-5" dirty="0">
                <a:solidFill>
                  <a:srgbClr val="000000"/>
                </a:solidFill>
              </a:rPr>
              <a:t>Clinic/Lab  </a:t>
            </a:r>
            <a:r>
              <a:rPr spc="-20" dirty="0">
                <a:solidFill>
                  <a:srgbClr val="000000"/>
                </a:solidFill>
              </a:rPr>
              <a:t>Interface</a:t>
            </a:r>
          </a:p>
        </p:txBody>
      </p:sp>
      <p:sp>
        <p:nvSpPr>
          <p:cNvPr id="8" name="object 8"/>
          <p:cNvSpPr/>
          <p:nvPr/>
        </p:nvSpPr>
        <p:spPr>
          <a:xfrm>
            <a:off x="6439964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2" y="0"/>
                </a:lnTo>
                <a:lnTo>
                  <a:pt x="4913782" y="1277299"/>
                </a:lnTo>
                <a:lnTo>
                  <a:pt x="0" y="1277299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964" y="1982341"/>
            <a:ext cx="4914265" cy="1277620"/>
          </a:xfrm>
          <a:custGeom>
            <a:avLst/>
            <a:gdLst/>
            <a:ahLst/>
            <a:cxnLst/>
            <a:rect l="l" t="t" r="r" b="b"/>
            <a:pathLst>
              <a:path w="4914265" h="1277620">
                <a:moveTo>
                  <a:pt x="0" y="0"/>
                </a:moveTo>
                <a:lnTo>
                  <a:pt x="4913783" y="0"/>
                </a:lnTo>
                <a:lnTo>
                  <a:pt x="4913783" y="1277300"/>
                </a:lnTo>
                <a:lnTo>
                  <a:pt x="0" y="1277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9964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2" y="0"/>
                </a:lnTo>
                <a:lnTo>
                  <a:pt x="4913782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9964" y="3259641"/>
            <a:ext cx="4914265" cy="3021965"/>
          </a:xfrm>
          <a:custGeom>
            <a:avLst/>
            <a:gdLst/>
            <a:ahLst/>
            <a:cxnLst/>
            <a:rect l="l" t="t" r="r" b="b"/>
            <a:pathLst>
              <a:path w="4914265" h="3021965">
                <a:moveTo>
                  <a:pt x="0" y="0"/>
                </a:moveTo>
                <a:lnTo>
                  <a:pt x="4913783" y="0"/>
                </a:lnTo>
                <a:lnTo>
                  <a:pt x="4913783" y="3021858"/>
                </a:lnTo>
                <a:lnTo>
                  <a:pt x="0" y="30218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3954" y="2107184"/>
            <a:ext cx="4117340" cy="3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1535" marR="267335" indent="-128270">
              <a:lnSpc>
                <a:spcPts val="3890"/>
              </a:lnSpc>
            </a:pP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3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Rejection  Communication</a:t>
            </a:r>
            <a:endParaRPr sz="3500">
              <a:latin typeface="Calibri"/>
              <a:cs typeface="Calibri"/>
            </a:endParaRPr>
          </a:p>
          <a:p>
            <a:pPr marL="298450" marR="5080" indent="-285750">
              <a:lnSpc>
                <a:spcPct val="91200"/>
              </a:lnSpc>
              <a:spcBef>
                <a:spcPts val="2545"/>
              </a:spcBef>
              <a:buChar char="•"/>
              <a:tabLst>
                <a:tab pos="298450" algn="l"/>
              </a:tabLst>
            </a:pPr>
            <a:r>
              <a:rPr sz="3500" spc="-10" dirty="0">
                <a:latin typeface="Calibri"/>
                <a:cs typeface="Calibri"/>
              </a:rPr>
              <a:t>Redesign </a:t>
            </a:r>
            <a:r>
              <a:rPr sz="3500" spc="-5" dirty="0">
                <a:latin typeface="Calibri"/>
                <a:cs typeface="Calibri"/>
              </a:rPr>
              <a:t>Sample  </a:t>
            </a:r>
            <a:r>
              <a:rPr sz="3500" spc="-10" dirty="0">
                <a:latin typeface="Calibri"/>
                <a:cs typeface="Calibri"/>
              </a:rPr>
              <a:t>Rejection Process,  </a:t>
            </a:r>
            <a:r>
              <a:rPr sz="3500" spc="-5" dirty="0">
                <a:latin typeface="Calibri"/>
                <a:cs typeface="Calibri"/>
              </a:rPr>
              <a:t>including </a:t>
            </a:r>
            <a:r>
              <a:rPr sz="3500" spc="-10" dirty="0">
                <a:latin typeface="Calibri"/>
                <a:cs typeface="Calibri"/>
              </a:rPr>
              <a:t>notification  </a:t>
            </a:r>
            <a:r>
              <a:rPr sz="3500" spc="-5" dirty="0">
                <a:latin typeface="Calibri"/>
                <a:cs typeface="Calibri"/>
              </a:rPr>
              <a:t>of sending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facility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34230" y="82820"/>
            <a:ext cx="2120900" cy="1614170"/>
          </a:xfrm>
          <a:custGeom>
            <a:avLst/>
            <a:gdLst/>
            <a:ahLst/>
            <a:cxnLst/>
            <a:rect l="l" t="t" r="r" b="b"/>
            <a:pathLst>
              <a:path w="2120900" h="1614170">
                <a:moveTo>
                  <a:pt x="1359393" y="1460904"/>
                </a:moveTo>
                <a:lnTo>
                  <a:pt x="809346" y="1460904"/>
                </a:lnTo>
                <a:lnTo>
                  <a:pt x="837307" y="1498475"/>
                </a:lnTo>
                <a:lnTo>
                  <a:pt x="869737" y="1531470"/>
                </a:lnTo>
                <a:lnTo>
                  <a:pt x="906117" y="1559489"/>
                </a:lnTo>
                <a:lnTo>
                  <a:pt x="945929" y="1582132"/>
                </a:lnTo>
                <a:lnTo>
                  <a:pt x="988652" y="1599000"/>
                </a:lnTo>
                <a:lnTo>
                  <a:pt x="1032528" y="1609524"/>
                </a:lnTo>
                <a:lnTo>
                  <a:pt x="1076320" y="1613744"/>
                </a:lnTo>
                <a:lnTo>
                  <a:pt x="1119538" y="1611932"/>
                </a:lnTo>
                <a:lnTo>
                  <a:pt x="1161690" y="1604364"/>
                </a:lnTo>
                <a:lnTo>
                  <a:pt x="1202283" y="1591312"/>
                </a:lnTo>
                <a:lnTo>
                  <a:pt x="1240826" y="1573050"/>
                </a:lnTo>
                <a:lnTo>
                  <a:pt x="1276827" y="1549852"/>
                </a:lnTo>
                <a:lnTo>
                  <a:pt x="1309794" y="1521990"/>
                </a:lnTo>
                <a:lnTo>
                  <a:pt x="1339235" y="1489740"/>
                </a:lnTo>
                <a:lnTo>
                  <a:pt x="1359393" y="1460904"/>
                </a:lnTo>
                <a:close/>
              </a:path>
              <a:path w="2120900" h="1614170">
                <a:moveTo>
                  <a:pt x="1759393" y="1319231"/>
                </a:moveTo>
                <a:lnTo>
                  <a:pt x="285860" y="1319231"/>
                </a:lnTo>
                <a:lnTo>
                  <a:pt x="287170" y="1321608"/>
                </a:lnTo>
                <a:lnTo>
                  <a:pt x="316854" y="1367063"/>
                </a:lnTo>
                <a:lnTo>
                  <a:pt x="347793" y="1403204"/>
                </a:lnTo>
                <a:lnTo>
                  <a:pt x="382191" y="1434616"/>
                </a:lnTo>
                <a:lnTo>
                  <a:pt x="419562" y="1461173"/>
                </a:lnTo>
                <a:lnTo>
                  <a:pt x="459419" y="1482748"/>
                </a:lnTo>
                <a:lnTo>
                  <a:pt x="501275" y="1499217"/>
                </a:lnTo>
                <a:lnTo>
                  <a:pt x="544643" y="1510453"/>
                </a:lnTo>
                <a:lnTo>
                  <a:pt x="589037" y="1516329"/>
                </a:lnTo>
                <a:lnTo>
                  <a:pt x="633969" y="1516719"/>
                </a:lnTo>
                <a:lnTo>
                  <a:pt x="678953" y="1511498"/>
                </a:lnTo>
                <a:lnTo>
                  <a:pt x="723501" y="1500540"/>
                </a:lnTo>
                <a:lnTo>
                  <a:pt x="767128" y="1483717"/>
                </a:lnTo>
                <a:lnTo>
                  <a:pt x="809346" y="1460904"/>
                </a:lnTo>
                <a:lnTo>
                  <a:pt x="1359393" y="1460904"/>
                </a:lnTo>
                <a:lnTo>
                  <a:pt x="1364658" y="1453374"/>
                </a:lnTo>
                <a:lnTo>
                  <a:pt x="1385572" y="1413165"/>
                </a:lnTo>
                <a:lnTo>
                  <a:pt x="1401484" y="1369388"/>
                </a:lnTo>
                <a:lnTo>
                  <a:pt x="1700414" y="1369388"/>
                </a:lnTo>
                <a:lnTo>
                  <a:pt x="1717399" y="1358666"/>
                </a:lnTo>
                <a:lnTo>
                  <a:pt x="1750679" y="1329581"/>
                </a:lnTo>
                <a:lnTo>
                  <a:pt x="1759393" y="1319231"/>
                </a:lnTo>
                <a:close/>
              </a:path>
              <a:path w="2120900" h="1614170">
                <a:moveTo>
                  <a:pt x="1700414" y="1369388"/>
                </a:moveTo>
                <a:lnTo>
                  <a:pt x="1401484" y="1369388"/>
                </a:lnTo>
                <a:lnTo>
                  <a:pt x="1435972" y="1388399"/>
                </a:lnTo>
                <a:lnTo>
                  <a:pt x="1472480" y="1402270"/>
                </a:lnTo>
                <a:lnTo>
                  <a:pt x="1510477" y="1410840"/>
                </a:lnTo>
                <a:lnTo>
                  <a:pt x="1549431" y="1413950"/>
                </a:lnTo>
                <a:lnTo>
                  <a:pt x="1595473" y="1410488"/>
                </a:lnTo>
                <a:lnTo>
                  <a:pt x="1639207" y="1399720"/>
                </a:lnTo>
                <a:lnTo>
                  <a:pt x="1680045" y="1382246"/>
                </a:lnTo>
                <a:lnTo>
                  <a:pt x="1700414" y="1369388"/>
                </a:lnTo>
                <a:close/>
              </a:path>
              <a:path w="2120900" h="1614170">
                <a:moveTo>
                  <a:pt x="531052" y="142126"/>
                </a:moveTo>
                <a:lnTo>
                  <a:pt x="475936" y="145086"/>
                </a:lnTo>
                <a:lnTo>
                  <a:pt x="431819" y="154466"/>
                </a:lnTo>
                <a:lnTo>
                  <a:pt x="390303" y="169528"/>
                </a:lnTo>
                <a:lnTo>
                  <a:pt x="351724" y="189810"/>
                </a:lnTo>
                <a:lnTo>
                  <a:pt x="316421" y="214853"/>
                </a:lnTo>
                <a:lnTo>
                  <a:pt x="284732" y="244197"/>
                </a:lnTo>
                <a:lnTo>
                  <a:pt x="256993" y="277381"/>
                </a:lnTo>
                <a:lnTo>
                  <a:pt x="233543" y="313945"/>
                </a:lnTo>
                <a:lnTo>
                  <a:pt x="214720" y="353429"/>
                </a:lnTo>
                <a:lnTo>
                  <a:pt x="200861" y="395373"/>
                </a:lnTo>
                <a:lnTo>
                  <a:pt x="192305" y="439316"/>
                </a:lnTo>
                <a:lnTo>
                  <a:pt x="189388" y="484798"/>
                </a:lnTo>
                <a:lnTo>
                  <a:pt x="192449" y="531360"/>
                </a:lnTo>
                <a:lnTo>
                  <a:pt x="190664" y="536384"/>
                </a:lnTo>
                <a:lnTo>
                  <a:pt x="141687" y="547836"/>
                </a:lnTo>
                <a:lnTo>
                  <a:pt x="97205" y="570534"/>
                </a:lnTo>
                <a:lnTo>
                  <a:pt x="58952" y="603317"/>
                </a:lnTo>
                <a:lnTo>
                  <a:pt x="28663" y="645019"/>
                </a:lnTo>
                <a:lnTo>
                  <a:pt x="8831" y="691904"/>
                </a:lnTo>
                <a:lnTo>
                  <a:pt x="0" y="740662"/>
                </a:lnTo>
                <a:lnTo>
                  <a:pt x="1712" y="789471"/>
                </a:lnTo>
                <a:lnTo>
                  <a:pt x="13510" y="836508"/>
                </a:lnTo>
                <a:lnTo>
                  <a:pt x="34937" y="879950"/>
                </a:lnTo>
                <a:lnTo>
                  <a:pt x="65535" y="917973"/>
                </a:lnTo>
                <a:lnTo>
                  <a:pt x="104848" y="948754"/>
                </a:lnTo>
                <a:lnTo>
                  <a:pt x="76883" y="987324"/>
                </a:lnTo>
                <a:lnTo>
                  <a:pt x="57843" y="1030719"/>
                </a:lnTo>
                <a:lnTo>
                  <a:pt x="48244" y="1077323"/>
                </a:lnTo>
                <a:lnTo>
                  <a:pt x="48597" y="1125520"/>
                </a:lnTo>
                <a:lnTo>
                  <a:pt x="59920" y="1175162"/>
                </a:lnTo>
                <a:lnTo>
                  <a:pt x="81140" y="1219419"/>
                </a:lnTo>
                <a:lnTo>
                  <a:pt x="110834" y="1257128"/>
                </a:lnTo>
                <a:lnTo>
                  <a:pt x="147577" y="1287127"/>
                </a:lnTo>
                <a:lnTo>
                  <a:pt x="189945" y="1308252"/>
                </a:lnTo>
                <a:lnTo>
                  <a:pt x="236514" y="1319341"/>
                </a:lnTo>
                <a:lnTo>
                  <a:pt x="1759393" y="1319231"/>
                </a:lnTo>
                <a:lnTo>
                  <a:pt x="1802663" y="1257292"/>
                </a:lnTo>
                <a:lnTo>
                  <a:pt x="1820191" y="1215289"/>
                </a:lnTo>
                <a:lnTo>
                  <a:pt x="1831290" y="1170179"/>
                </a:lnTo>
                <a:lnTo>
                  <a:pt x="1835372" y="1122564"/>
                </a:lnTo>
                <a:lnTo>
                  <a:pt x="1877126" y="1113509"/>
                </a:lnTo>
                <a:lnTo>
                  <a:pt x="1917257" y="1099055"/>
                </a:lnTo>
                <a:lnTo>
                  <a:pt x="1955279" y="1079411"/>
                </a:lnTo>
                <a:lnTo>
                  <a:pt x="1990709" y="1054790"/>
                </a:lnTo>
                <a:lnTo>
                  <a:pt x="2024614" y="1023842"/>
                </a:lnTo>
                <a:lnTo>
                  <a:pt x="2053522" y="989289"/>
                </a:lnTo>
                <a:lnTo>
                  <a:pt x="2077362" y="951707"/>
                </a:lnTo>
                <a:lnTo>
                  <a:pt x="2096061" y="911670"/>
                </a:lnTo>
                <a:lnTo>
                  <a:pt x="2109545" y="869755"/>
                </a:lnTo>
                <a:lnTo>
                  <a:pt x="2117742" y="826536"/>
                </a:lnTo>
                <a:lnTo>
                  <a:pt x="2120579" y="782588"/>
                </a:lnTo>
                <a:lnTo>
                  <a:pt x="2117984" y="738487"/>
                </a:lnTo>
                <a:lnTo>
                  <a:pt x="2109883" y="694807"/>
                </a:lnTo>
                <a:lnTo>
                  <a:pt x="2096204" y="652124"/>
                </a:lnTo>
                <a:lnTo>
                  <a:pt x="2076873" y="611014"/>
                </a:lnTo>
                <a:lnTo>
                  <a:pt x="2051819" y="572050"/>
                </a:lnTo>
                <a:lnTo>
                  <a:pt x="2055261" y="563298"/>
                </a:lnTo>
                <a:lnTo>
                  <a:pt x="2058406" y="554429"/>
                </a:lnTo>
                <a:lnTo>
                  <a:pt x="2061252" y="545451"/>
                </a:lnTo>
                <a:lnTo>
                  <a:pt x="2063796" y="536373"/>
                </a:lnTo>
                <a:lnTo>
                  <a:pt x="2072081" y="488123"/>
                </a:lnTo>
                <a:lnTo>
                  <a:pt x="2071983" y="440478"/>
                </a:lnTo>
                <a:lnTo>
                  <a:pt x="2064023" y="394380"/>
                </a:lnTo>
                <a:lnTo>
                  <a:pt x="2048718" y="350769"/>
                </a:lnTo>
                <a:lnTo>
                  <a:pt x="2026587" y="310588"/>
                </a:lnTo>
                <a:lnTo>
                  <a:pt x="1998149" y="274779"/>
                </a:lnTo>
                <a:lnTo>
                  <a:pt x="1963923" y="244282"/>
                </a:lnTo>
                <a:lnTo>
                  <a:pt x="1924426" y="220039"/>
                </a:lnTo>
                <a:lnTo>
                  <a:pt x="1880177" y="202992"/>
                </a:lnTo>
                <a:lnTo>
                  <a:pt x="1876517" y="189030"/>
                </a:lnTo>
                <a:lnTo>
                  <a:pt x="687965" y="189030"/>
                </a:lnTo>
                <a:lnTo>
                  <a:pt x="638187" y="164330"/>
                </a:lnTo>
                <a:lnTo>
                  <a:pt x="585509" y="148618"/>
                </a:lnTo>
                <a:lnTo>
                  <a:pt x="531052" y="142126"/>
                </a:lnTo>
                <a:close/>
              </a:path>
              <a:path w="2120900" h="1614170">
                <a:moveTo>
                  <a:pt x="908278" y="45154"/>
                </a:moveTo>
                <a:lnTo>
                  <a:pt x="863941" y="51030"/>
                </a:lnTo>
                <a:lnTo>
                  <a:pt x="821320" y="64571"/>
                </a:lnTo>
                <a:lnTo>
                  <a:pt x="781414" y="85458"/>
                </a:lnTo>
                <a:lnTo>
                  <a:pt x="745220" y="113375"/>
                </a:lnTo>
                <a:lnTo>
                  <a:pt x="713737" y="148005"/>
                </a:lnTo>
                <a:lnTo>
                  <a:pt x="687965" y="189030"/>
                </a:lnTo>
                <a:lnTo>
                  <a:pt x="1876517" y="189030"/>
                </a:lnTo>
                <a:lnTo>
                  <a:pt x="1869411" y="161926"/>
                </a:lnTo>
                <a:lnTo>
                  <a:pt x="1852119" y="123659"/>
                </a:lnTo>
                <a:lnTo>
                  <a:pt x="1851633" y="122939"/>
                </a:lnTo>
                <a:lnTo>
                  <a:pt x="1102363" y="122939"/>
                </a:lnTo>
                <a:lnTo>
                  <a:pt x="1088411" y="109685"/>
                </a:lnTo>
                <a:lnTo>
                  <a:pt x="1057965" y="86511"/>
                </a:lnTo>
                <a:lnTo>
                  <a:pt x="998101" y="57663"/>
                </a:lnTo>
                <a:lnTo>
                  <a:pt x="953330" y="47259"/>
                </a:lnTo>
                <a:lnTo>
                  <a:pt x="908278" y="45154"/>
                </a:lnTo>
                <a:close/>
              </a:path>
              <a:path w="2120900" h="1614170">
                <a:moveTo>
                  <a:pt x="1295499" y="0"/>
                </a:moveTo>
                <a:lnTo>
                  <a:pt x="1248657" y="5050"/>
                </a:lnTo>
                <a:lnTo>
                  <a:pt x="1204199" y="20467"/>
                </a:lnTo>
                <a:lnTo>
                  <a:pt x="1163849" y="45653"/>
                </a:lnTo>
                <a:lnTo>
                  <a:pt x="1129329" y="80009"/>
                </a:lnTo>
                <a:lnTo>
                  <a:pt x="1102363" y="122939"/>
                </a:lnTo>
                <a:lnTo>
                  <a:pt x="1851633" y="122939"/>
                </a:lnTo>
                <a:lnTo>
                  <a:pt x="1828756" y="89009"/>
                </a:lnTo>
                <a:lnTo>
                  <a:pt x="1827233" y="87421"/>
                </a:lnTo>
                <a:lnTo>
                  <a:pt x="1464100" y="87421"/>
                </a:lnTo>
                <a:lnTo>
                  <a:pt x="1448182" y="68162"/>
                </a:lnTo>
                <a:lnTo>
                  <a:pt x="1430310" y="50965"/>
                </a:lnTo>
                <a:lnTo>
                  <a:pt x="1410669" y="35987"/>
                </a:lnTo>
                <a:lnTo>
                  <a:pt x="1389443" y="23386"/>
                </a:lnTo>
                <a:lnTo>
                  <a:pt x="1343002" y="5912"/>
                </a:lnTo>
                <a:lnTo>
                  <a:pt x="1295499" y="0"/>
                </a:lnTo>
                <a:close/>
              </a:path>
              <a:path w="2120900" h="1614170">
                <a:moveTo>
                  <a:pt x="1626206" y="1226"/>
                </a:moveTo>
                <a:lnTo>
                  <a:pt x="1581230" y="9585"/>
                </a:lnTo>
                <a:lnTo>
                  <a:pt x="1538320" y="26813"/>
                </a:lnTo>
                <a:lnTo>
                  <a:pt x="1498827" y="52797"/>
                </a:lnTo>
                <a:lnTo>
                  <a:pt x="1464100" y="87421"/>
                </a:lnTo>
                <a:lnTo>
                  <a:pt x="1827233" y="87421"/>
                </a:lnTo>
                <a:lnTo>
                  <a:pt x="1799781" y="58798"/>
                </a:lnTo>
                <a:lnTo>
                  <a:pt x="1760037" y="30524"/>
                </a:lnTo>
                <a:lnTo>
                  <a:pt x="1716960" y="11581"/>
                </a:lnTo>
                <a:lnTo>
                  <a:pt x="1671899" y="1853"/>
                </a:lnTo>
                <a:lnTo>
                  <a:pt x="1626206" y="122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08493" y="184751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44808" y="0"/>
                </a:moveTo>
                <a:lnTo>
                  <a:pt x="27366" y="3521"/>
                </a:lnTo>
                <a:lnTo>
                  <a:pt x="13123" y="13124"/>
                </a:lnTo>
                <a:lnTo>
                  <a:pt x="3521" y="27367"/>
                </a:lnTo>
                <a:lnTo>
                  <a:pt x="0" y="44809"/>
                </a:lnTo>
                <a:lnTo>
                  <a:pt x="3521" y="62250"/>
                </a:lnTo>
                <a:lnTo>
                  <a:pt x="13123" y="76493"/>
                </a:lnTo>
                <a:lnTo>
                  <a:pt x="27366" y="86096"/>
                </a:lnTo>
                <a:lnTo>
                  <a:pt x="44808" y="89617"/>
                </a:lnTo>
                <a:lnTo>
                  <a:pt x="62249" y="86096"/>
                </a:lnTo>
                <a:lnTo>
                  <a:pt x="76493" y="76493"/>
                </a:lnTo>
                <a:lnTo>
                  <a:pt x="86096" y="62250"/>
                </a:lnTo>
                <a:lnTo>
                  <a:pt x="89617" y="44809"/>
                </a:lnTo>
                <a:lnTo>
                  <a:pt x="86096" y="27367"/>
                </a:lnTo>
                <a:lnTo>
                  <a:pt x="76493" y="13124"/>
                </a:lnTo>
                <a:lnTo>
                  <a:pt x="62249" y="3521"/>
                </a:lnTo>
                <a:lnTo>
                  <a:pt x="4480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7167" y="1749066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89616" y="0"/>
                </a:moveTo>
                <a:lnTo>
                  <a:pt x="54733" y="7042"/>
                </a:lnTo>
                <a:lnTo>
                  <a:pt x="26248" y="26247"/>
                </a:lnTo>
                <a:lnTo>
                  <a:pt x="7042" y="54732"/>
                </a:lnTo>
                <a:lnTo>
                  <a:pt x="0" y="89615"/>
                </a:lnTo>
                <a:lnTo>
                  <a:pt x="7042" y="124498"/>
                </a:lnTo>
                <a:lnTo>
                  <a:pt x="26248" y="152983"/>
                </a:lnTo>
                <a:lnTo>
                  <a:pt x="54733" y="172188"/>
                </a:lnTo>
                <a:lnTo>
                  <a:pt x="89616" y="179231"/>
                </a:lnTo>
                <a:lnTo>
                  <a:pt x="124498" y="172188"/>
                </a:lnTo>
                <a:lnTo>
                  <a:pt x="152983" y="152983"/>
                </a:lnTo>
                <a:lnTo>
                  <a:pt x="172188" y="124498"/>
                </a:lnTo>
                <a:lnTo>
                  <a:pt x="179231" y="89615"/>
                </a:lnTo>
                <a:lnTo>
                  <a:pt x="172188" y="54732"/>
                </a:lnTo>
                <a:lnTo>
                  <a:pt x="152983" y="26247"/>
                </a:lnTo>
                <a:lnTo>
                  <a:pt x="124498" y="7042"/>
                </a:lnTo>
                <a:lnTo>
                  <a:pt x="89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1774" y="156851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39">
                <a:moveTo>
                  <a:pt x="134424" y="0"/>
                </a:moveTo>
                <a:lnTo>
                  <a:pt x="91935" y="6853"/>
                </a:lnTo>
                <a:lnTo>
                  <a:pt x="55035" y="25936"/>
                </a:lnTo>
                <a:lnTo>
                  <a:pt x="25936" y="55035"/>
                </a:lnTo>
                <a:lnTo>
                  <a:pt x="6853" y="91935"/>
                </a:lnTo>
                <a:lnTo>
                  <a:pt x="0" y="134424"/>
                </a:lnTo>
                <a:lnTo>
                  <a:pt x="6853" y="176912"/>
                </a:lnTo>
                <a:lnTo>
                  <a:pt x="25936" y="213813"/>
                </a:lnTo>
                <a:lnTo>
                  <a:pt x="55035" y="242912"/>
                </a:lnTo>
                <a:lnTo>
                  <a:pt x="91935" y="261995"/>
                </a:lnTo>
                <a:lnTo>
                  <a:pt x="134424" y="268848"/>
                </a:lnTo>
                <a:lnTo>
                  <a:pt x="176912" y="261995"/>
                </a:lnTo>
                <a:lnTo>
                  <a:pt x="213813" y="242912"/>
                </a:lnTo>
                <a:lnTo>
                  <a:pt x="242912" y="213813"/>
                </a:lnTo>
                <a:lnTo>
                  <a:pt x="261995" y="176912"/>
                </a:lnTo>
                <a:lnTo>
                  <a:pt x="268848" y="134424"/>
                </a:lnTo>
                <a:lnTo>
                  <a:pt x="261995" y="91935"/>
                </a:lnTo>
                <a:lnTo>
                  <a:pt x="242912" y="55035"/>
                </a:lnTo>
                <a:lnTo>
                  <a:pt x="213813" y="25936"/>
                </a:lnTo>
                <a:lnTo>
                  <a:pt x="176912" y="6853"/>
                </a:lnTo>
                <a:lnTo>
                  <a:pt x="13442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4231" y="82821"/>
            <a:ext cx="2120900" cy="1614170"/>
          </a:xfrm>
          <a:custGeom>
            <a:avLst/>
            <a:gdLst/>
            <a:ahLst/>
            <a:cxnLst/>
            <a:rect l="l" t="t" r="r" b="b"/>
            <a:pathLst>
              <a:path w="2120900" h="1614170">
                <a:moveTo>
                  <a:pt x="192449" y="531359"/>
                </a:moveTo>
                <a:lnTo>
                  <a:pt x="189388" y="484798"/>
                </a:lnTo>
                <a:lnTo>
                  <a:pt x="192305" y="439316"/>
                </a:lnTo>
                <a:lnTo>
                  <a:pt x="200861" y="395373"/>
                </a:lnTo>
                <a:lnTo>
                  <a:pt x="214720" y="353429"/>
                </a:lnTo>
                <a:lnTo>
                  <a:pt x="233543" y="313945"/>
                </a:lnTo>
                <a:lnTo>
                  <a:pt x="256993" y="277381"/>
                </a:lnTo>
                <a:lnTo>
                  <a:pt x="284732" y="244197"/>
                </a:lnTo>
                <a:lnTo>
                  <a:pt x="316421" y="214853"/>
                </a:lnTo>
                <a:lnTo>
                  <a:pt x="351724" y="189810"/>
                </a:lnTo>
                <a:lnTo>
                  <a:pt x="390303" y="169527"/>
                </a:lnTo>
                <a:lnTo>
                  <a:pt x="431819" y="154466"/>
                </a:lnTo>
                <a:lnTo>
                  <a:pt x="475936" y="145086"/>
                </a:lnTo>
                <a:lnTo>
                  <a:pt x="531052" y="142126"/>
                </a:lnTo>
                <a:lnTo>
                  <a:pt x="585509" y="148618"/>
                </a:lnTo>
                <a:lnTo>
                  <a:pt x="638187" y="164330"/>
                </a:lnTo>
                <a:lnTo>
                  <a:pt x="687965" y="189029"/>
                </a:lnTo>
                <a:lnTo>
                  <a:pt x="713737" y="148005"/>
                </a:lnTo>
                <a:lnTo>
                  <a:pt x="745220" y="113375"/>
                </a:lnTo>
                <a:lnTo>
                  <a:pt x="781414" y="85458"/>
                </a:lnTo>
                <a:lnTo>
                  <a:pt x="821321" y="64571"/>
                </a:lnTo>
                <a:lnTo>
                  <a:pt x="863942" y="51030"/>
                </a:lnTo>
                <a:lnTo>
                  <a:pt x="908278" y="45154"/>
                </a:lnTo>
                <a:lnTo>
                  <a:pt x="953331" y="47259"/>
                </a:lnTo>
                <a:lnTo>
                  <a:pt x="998101" y="57663"/>
                </a:lnTo>
                <a:lnTo>
                  <a:pt x="1041591" y="76683"/>
                </a:lnTo>
                <a:lnTo>
                  <a:pt x="1073592" y="97527"/>
                </a:lnTo>
                <a:lnTo>
                  <a:pt x="1102363" y="122939"/>
                </a:lnTo>
                <a:lnTo>
                  <a:pt x="1129329" y="80009"/>
                </a:lnTo>
                <a:lnTo>
                  <a:pt x="1163849" y="45653"/>
                </a:lnTo>
                <a:lnTo>
                  <a:pt x="1204199" y="20467"/>
                </a:lnTo>
                <a:lnTo>
                  <a:pt x="1248657" y="5050"/>
                </a:lnTo>
                <a:lnTo>
                  <a:pt x="1295499" y="0"/>
                </a:lnTo>
                <a:lnTo>
                  <a:pt x="1343002" y="5912"/>
                </a:lnTo>
                <a:lnTo>
                  <a:pt x="1389442" y="23386"/>
                </a:lnTo>
                <a:lnTo>
                  <a:pt x="1430310" y="50965"/>
                </a:lnTo>
                <a:lnTo>
                  <a:pt x="1464099" y="87421"/>
                </a:lnTo>
                <a:lnTo>
                  <a:pt x="1498826" y="52797"/>
                </a:lnTo>
                <a:lnTo>
                  <a:pt x="1538320" y="26813"/>
                </a:lnTo>
                <a:lnTo>
                  <a:pt x="1581230" y="9585"/>
                </a:lnTo>
                <a:lnTo>
                  <a:pt x="1626206" y="1226"/>
                </a:lnTo>
                <a:lnTo>
                  <a:pt x="1671899" y="1853"/>
                </a:lnTo>
                <a:lnTo>
                  <a:pt x="1716959" y="11580"/>
                </a:lnTo>
                <a:lnTo>
                  <a:pt x="1760036" y="30523"/>
                </a:lnTo>
                <a:lnTo>
                  <a:pt x="1799780" y="58797"/>
                </a:lnTo>
                <a:lnTo>
                  <a:pt x="1828756" y="89009"/>
                </a:lnTo>
                <a:lnTo>
                  <a:pt x="1852119" y="123659"/>
                </a:lnTo>
                <a:lnTo>
                  <a:pt x="1869412" y="161926"/>
                </a:lnTo>
                <a:lnTo>
                  <a:pt x="1880178" y="202993"/>
                </a:lnTo>
                <a:lnTo>
                  <a:pt x="1924427" y="220039"/>
                </a:lnTo>
                <a:lnTo>
                  <a:pt x="1963923" y="244282"/>
                </a:lnTo>
                <a:lnTo>
                  <a:pt x="1998150" y="274779"/>
                </a:lnTo>
                <a:lnTo>
                  <a:pt x="2026588" y="310588"/>
                </a:lnTo>
                <a:lnTo>
                  <a:pt x="2048719" y="350769"/>
                </a:lnTo>
                <a:lnTo>
                  <a:pt x="2064023" y="394380"/>
                </a:lnTo>
                <a:lnTo>
                  <a:pt x="2071984" y="440478"/>
                </a:lnTo>
                <a:lnTo>
                  <a:pt x="2072081" y="488124"/>
                </a:lnTo>
                <a:lnTo>
                  <a:pt x="2063796" y="536374"/>
                </a:lnTo>
                <a:lnTo>
                  <a:pt x="2061252" y="545451"/>
                </a:lnTo>
                <a:lnTo>
                  <a:pt x="2058406" y="554428"/>
                </a:lnTo>
                <a:lnTo>
                  <a:pt x="2055261" y="563297"/>
                </a:lnTo>
                <a:lnTo>
                  <a:pt x="2051819" y="572050"/>
                </a:lnTo>
                <a:lnTo>
                  <a:pt x="2076874" y="611013"/>
                </a:lnTo>
                <a:lnTo>
                  <a:pt x="2096204" y="652124"/>
                </a:lnTo>
                <a:lnTo>
                  <a:pt x="2109883" y="694806"/>
                </a:lnTo>
                <a:lnTo>
                  <a:pt x="2117984" y="738486"/>
                </a:lnTo>
                <a:lnTo>
                  <a:pt x="2120580" y="782587"/>
                </a:lnTo>
                <a:lnTo>
                  <a:pt x="2117743" y="826535"/>
                </a:lnTo>
                <a:lnTo>
                  <a:pt x="2109545" y="869754"/>
                </a:lnTo>
                <a:lnTo>
                  <a:pt x="2096061" y="911670"/>
                </a:lnTo>
                <a:lnTo>
                  <a:pt x="2077363" y="951706"/>
                </a:lnTo>
                <a:lnTo>
                  <a:pt x="2053522" y="989288"/>
                </a:lnTo>
                <a:lnTo>
                  <a:pt x="2024614" y="1023841"/>
                </a:lnTo>
                <a:lnTo>
                  <a:pt x="1990709" y="1054790"/>
                </a:lnTo>
                <a:lnTo>
                  <a:pt x="1955279" y="1079411"/>
                </a:lnTo>
                <a:lnTo>
                  <a:pt x="1917257" y="1099055"/>
                </a:lnTo>
                <a:lnTo>
                  <a:pt x="1877126" y="1113509"/>
                </a:lnTo>
                <a:lnTo>
                  <a:pt x="1835371" y="1122564"/>
                </a:lnTo>
                <a:lnTo>
                  <a:pt x="1831290" y="1170179"/>
                </a:lnTo>
                <a:lnTo>
                  <a:pt x="1820191" y="1215289"/>
                </a:lnTo>
                <a:lnTo>
                  <a:pt x="1802664" y="1257292"/>
                </a:lnTo>
                <a:lnTo>
                  <a:pt x="1779297" y="1295590"/>
                </a:lnTo>
                <a:lnTo>
                  <a:pt x="1750679" y="1329581"/>
                </a:lnTo>
                <a:lnTo>
                  <a:pt x="1717399" y="1358666"/>
                </a:lnTo>
                <a:lnTo>
                  <a:pt x="1680046" y="1382246"/>
                </a:lnTo>
                <a:lnTo>
                  <a:pt x="1639207" y="1399719"/>
                </a:lnTo>
                <a:lnTo>
                  <a:pt x="1595473" y="1410487"/>
                </a:lnTo>
                <a:lnTo>
                  <a:pt x="1549431" y="1413950"/>
                </a:lnTo>
                <a:lnTo>
                  <a:pt x="1510477" y="1410840"/>
                </a:lnTo>
                <a:lnTo>
                  <a:pt x="1472480" y="1402270"/>
                </a:lnTo>
                <a:lnTo>
                  <a:pt x="1435972" y="1388400"/>
                </a:lnTo>
                <a:lnTo>
                  <a:pt x="1401484" y="1369389"/>
                </a:lnTo>
                <a:lnTo>
                  <a:pt x="1385572" y="1413165"/>
                </a:lnTo>
                <a:lnTo>
                  <a:pt x="1364658" y="1453374"/>
                </a:lnTo>
                <a:lnTo>
                  <a:pt x="1339235" y="1489740"/>
                </a:lnTo>
                <a:lnTo>
                  <a:pt x="1309794" y="1521990"/>
                </a:lnTo>
                <a:lnTo>
                  <a:pt x="1276827" y="1549852"/>
                </a:lnTo>
                <a:lnTo>
                  <a:pt x="1240826" y="1573050"/>
                </a:lnTo>
                <a:lnTo>
                  <a:pt x="1202284" y="1591312"/>
                </a:lnTo>
                <a:lnTo>
                  <a:pt x="1161690" y="1604364"/>
                </a:lnTo>
                <a:lnTo>
                  <a:pt x="1119539" y="1611932"/>
                </a:lnTo>
                <a:lnTo>
                  <a:pt x="1076321" y="1613743"/>
                </a:lnTo>
                <a:lnTo>
                  <a:pt x="1032528" y="1609523"/>
                </a:lnTo>
                <a:lnTo>
                  <a:pt x="988653" y="1599000"/>
                </a:lnTo>
                <a:lnTo>
                  <a:pt x="945929" y="1582132"/>
                </a:lnTo>
                <a:lnTo>
                  <a:pt x="906117" y="1559488"/>
                </a:lnTo>
                <a:lnTo>
                  <a:pt x="869737" y="1531470"/>
                </a:lnTo>
                <a:lnTo>
                  <a:pt x="837307" y="1498475"/>
                </a:lnTo>
                <a:lnTo>
                  <a:pt x="809346" y="1460905"/>
                </a:lnTo>
                <a:lnTo>
                  <a:pt x="767128" y="1483717"/>
                </a:lnTo>
                <a:lnTo>
                  <a:pt x="723501" y="1500540"/>
                </a:lnTo>
                <a:lnTo>
                  <a:pt x="678953" y="1511499"/>
                </a:lnTo>
                <a:lnTo>
                  <a:pt x="633969" y="1516720"/>
                </a:lnTo>
                <a:lnTo>
                  <a:pt x="589037" y="1516329"/>
                </a:lnTo>
                <a:lnTo>
                  <a:pt x="544643" y="1510453"/>
                </a:lnTo>
                <a:lnTo>
                  <a:pt x="501275" y="1499217"/>
                </a:lnTo>
                <a:lnTo>
                  <a:pt x="459419" y="1482749"/>
                </a:lnTo>
                <a:lnTo>
                  <a:pt x="419562" y="1461173"/>
                </a:lnTo>
                <a:lnTo>
                  <a:pt x="382191" y="1434616"/>
                </a:lnTo>
                <a:lnTo>
                  <a:pt x="347793" y="1403204"/>
                </a:lnTo>
                <a:lnTo>
                  <a:pt x="316854" y="1367064"/>
                </a:lnTo>
                <a:lnTo>
                  <a:pt x="289861" y="1326321"/>
                </a:lnTo>
                <a:lnTo>
                  <a:pt x="285860" y="1319232"/>
                </a:lnTo>
                <a:lnTo>
                  <a:pt x="236514" y="1319341"/>
                </a:lnTo>
                <a:lnTo>
                  <a:pt x="189945" y="1308252"/>
                </a:lnTo>
                <a:lnTo>
                  <a:pt x="147577" y="1287127"/>
                </a:lnTo>
                <a:lnTo>
                  <a:pt x="110834" y="1257128"/>
                </a:lnTo>
                <a:lnTo>
                  <a:pt x="81140" y="1219419"/>
                </a:lnTo>
                <a:lnTo>
                  <a:pt x="59920" y="1175162"/>
                </a:lnTo>
                <a:lnTo>
                  <a:pt x="48598" y="1125520"/>
                </a:lnTo>
                <a:lnTo>
                  <a:pt x="48244" y="1077322"/>
                </a:lnTo>
                <a:lnTo>
                  <a:pt x="57843" y="1030718"/>
                </a:lnTo>
                <a:lnTo>
                  <a:pt x="76883" y="987323"/>
                </a:lnTo>
                <a:lnTo>
                  <a:pt x="104848" y="948753"/>
                </a:lnTo>
                <a:lnTo>
                  <a:pt x="65535" y="917973"/>
                </a:lnTo>
                <a:lnTo>
                  <a:pt x="34937" y="879950"/>
                </a:lnTo>
                <a:lnTo>
                  <a:pt x="13510" y="836509"/>
                </a:lnTo>
                <a:lnTo>
                  <a:pt x="1712" y="789472"/>
                </a:lnTo>
                <a:lnTo>
                  <a:pt x="0" y="740662"/>
                </a:lnTo>
                <a:lnTo>
                  <a:pt x="8831" y="691904"/>
                </a:lnTo>
                <a:lnTo>
                  <a:pt x="28663" y="645019"/>
                </a:lnTo>
                <a:lnTo>
                  <a:pt x="58952" y="603316"/>
                </a:lnTo>
                <a:lnTo>
                  <a:pt x="97205" y="570534"/>
                </a:lnTo>
                <a:lnTo>
                  <a:pt x="141688" y="547835"/>
                </a:lnTo>
                <a:lnTo>
                  <a:pt x="190665" y="536383"/>
                </a:lnTo>
                <a:lnTo>
                  <a:pt x="192449" y="531359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08492" y="184751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89617" y="44809"/>
                </a:moveTo>
                <a:lnTo>
                  <a:pt x="86096" y="62250"/>
                </a:lnTo>
                <a:lnTo>
                  <a:pt x="76493" y="76493"/>
                </a:lnTo>
                <a:lnTo>
                  <a:pt x="62250" y="86096"/>
                </a:lnTo>
                <a:lnTo>
                  <a:pt x="44808" y="89618"/>
                </a:lnTo>
                <a:lnTo>
                  <a:pt x="27367" y="86096"/>
                </a:lnTo>
                <a:lnTo>
                  <a:pt x="13124" y="76493"/>
                </a:lnTo>
                <a:lnTo>
                  <a:pt x="3521" y="62250"/>
                </a:lnTo>
                <a:lnTo>
                  <a:pt x="0" y="44809"/>
                </a:lnTo>
                <a:lnTo>
                  <a:pt x="3521" y="27367"/>
                </a:lnTo>
                <a:lnTo>
                  <a:pt x="13124" y="13124"/>
                </a:lnTo>
                <a:lnTo>
                  <a:pt x="27367" y="3521"/>
                </a:lnTo>
                <a:lnTo>
                  <a:pt x="44808" y="0"/>
                </a:lnTo>
                <a:lnTo>
                  <a:pt x="62250" y="3521"/>
                </a:lnTo>
                <a:lnTo>
                  <a:pt x="76493" y="13124"/>
                </a:lnTo>
                <a:lnTo>
                  <a:pt x="86096" y="27367"/>
                </a:lnTo>
                <a:lnTo>
                  <a:pt x="89617" y="44809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7168" y="17490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231" y="89615"/>
                </a:moveTo>
                <a:lnTo>
                  <a:pt x="172188" y="124497"/>
                </a:lnTo>
                <a:lnTo>
                  <a:pt x="152983" y="152983"/>
                </a:lnTo>
                <a:lnTo>
                  <a:pt x="124498" y="172188"/>
                </a:lnTo>
                <a:lnTo>
                  <a:pt x="89615" y="179231"/>
                </a:lnTo>
                <a:lnTo>
                  <a:pt x="54733" y="172188"/>
                </a:lnTo>
                <a:lnTo>
                  <a:pt x="26247" y="152983"/>
                </a:lnTo>
                <a:lnTo>
                  <a:pt x="7042" y="124497"/>
                </a:lnTo>
                <a:lnTo>
                  <a:pt x="0" y="89615"/>
                </a:lnTo>
                <a:lnTo>
                  <a:pt x="7042" y="54732"/>
                </a:lnTo>
                <a:lnTo>
                  <a:pt x="26247" y="26247"/>
                </a:lnTo>
                <a:lnTo>
                  <a:pt x="54733" y="7042"/>
                </a:lnTo>
                <a:lnTo>
                  <a:pt x="89615" y="0"/>
                </a:lnTo>
                <a:lnTo>
                  <a:pt x="124498" y="7042"/>
                </a:lnTo>
                <a:lnTo>
                  <a:pt x="152983" y="26247"/>
                </a:lnTo>
                <a:lnTo>
                  <a:pt x="172188" y="54732"/>
                </a:lnTo>
                <a:lnTo>
                  <a:pt x="179231" y="89615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1774" y="1568520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39">
                <a:moveTo>
                  <a:pt x="268849" y="134424"/>
                </a:moveTo>
                <a:lnTo>
                  <a:pt x="261996" y="176912"/>
                </a:lnTo>
                <a:lnTo>
                  <a:pt x="242913" y="213813"/>
                </a:lnTo>
                <a:lnTo>
                  <a:pt x="213814" y="242912"/>
                </a:lnTo>
                <a:lnTo>
                  <a:pt x="176913" y="261995"/>
                </a:lnTo>
                <a:lnTo>
                  <a:pt x="134424" y="268849"/>
                </a:lnTo>
                <a:lnTo>
                  <a:pt x="91936" y="261995"/>
                </a:lnTo>
                <a:lnTo>
                  <a:pt x="55035" y="242912"/>
                </a:lnTo>
                <a:lnTo>
                  <a:pt x="25936" y="213813"/>
                </a:lnTo>
                <a:lnTo>
                  <a:pt x="6853" y="176912"/>
                </a:lnTo>
                <a:lnTo>
                  <a:pt x="0" y="134424"/>
                </a:lnTo>
                <a:lnTo>
                  <a:pt x="6853" y="91935"/>
                </a:lnTo>
                <a:lnTo>
                  <a:pt x="25936" y="55035"/>
                </a:lnTo>
                <a:lnTo>
                  <a:pt x="55035" y="25936"/>
                </a:lnTo>
                <a:lnTo>
                  <a:pt x="91936" y="6853"/>
                </a:lnTo>
                <a:lnTo>
                  <a:pt x="134424" y="0"/>
                </a:lnTo>
                <a:lnTo>
                  <a:pt x="176913" y="6853"/>
                </a:lnTo>
                <a:lnTo>
                  <a:pt x="213814" y="25936"/>
                </a:lnTo>
                <a:lnTo>
                  <a:pt x="242913" y="55035"/>
                </a:lnTo>
                <a:lnTo>
                  <a:pt x="261996" y="91935"/>
                </a:lnTo>
                <a:lnTo>
                  <a:pt x="268849" y="134424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41352" y="1025292"/>
            <a:ext cx="124460" cy="29845"/>
          </a:xfrm>
          <a:custGeom>
            <a:avLst/>
            <a:gdLst/>
            <a:ahLst/>
            <a:cxnLst/>
            <a:rect l="l" t="t" r="r" b="b"/>
            <a:pathLst>
              <a:path w="124459" h="29844">
                <a:moveTo>
                  <a:pt x="124214" y="29760"/>
                </a:moveTo>
                <a:lnTo>
                  <a:pt x="91793" y="29813"/>
                </a:lnTo>
                <a:lnTo>
                  <a:pt x="59921" y="24784"/>
                </a:lnTo>
                <a:lnTo>
                  <a:pt x="29141" y="14802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0815" y="1380731"/>
            <a:ext cx="54610" cy="14604"/>
          </a:xfrm>
          <a:custGeom>
            <a:avLst/>
            <a:gdLst/>
            <a:ahLst/>
            <a:cxnLst/>
            <a:rect l="l" t="t" r="r" b="b"/>
            <a:pathLst>
              <a:path w="54609" h="14605">
                <a:moveTo>
                  <a:pt x="54346" y="0"/>
                </a:moveTo>
                <a:lnTo>
                  <a:pt x="41122" y="4942"/>
                </a:lnTo>
                <a:lnTo>
                  <a:pt x="27626" y="8971"/>
                </a:lnTo>
                <a:lnTo>
                  <a:pt x="13904" y="12075"/>
                </a:lnTo>
                <a:lnTo>
                  <a:pt x="0" y="1424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10711" y="1472250"/>
            <a:ext cx="33020" cy="65405"/>
          </a:xfrm>
          <a:custGeom>
            <a:avLst/>
            <a:gdLst/>
            <a:ahLst/>
            <a:cxnLst/>
            <a:rect l="l" t="t" r="r" b="b"/>
            <a:pathLst>
              <a:path w="33020" h="65405">
                <a:moveTo>
                  <a:pt x="32745" y="64972"/>
                </a:moveTo>
                <a:lnTo>
                  <a:pt x="23315" y="49428"/>
                </a:lnTo>
                <a:lnTo>
                  <a:pt x="14702" y="33395"/>
                </a:lnTo>
                <a:lnTo>
                  <a:pt x="6924" y="16907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35929" y="1375205"/>
            <a:ext cx="13335" cy="71755"/>
          </a:xfrm>
          <a:custGeom>
            <a:avLst/>
            <a:gdLst/>
            <a:ahLst/>
            <a:cxnLst/>
            <a:rect l="l" t="t" r="r" b="b"/>
            <a:pathLst>
              <a:path w="13334" h="71755">
                <a:moveTo>
                  <a:pt x="13075" y="0"/>
                </a:moveTo>
                <a:lnTo>
                  <a:pt x="11169" y="18073"/>
                </a:lnTo>
                <a:lnTo>
                  <a:pt x="8351" y="36004"/>
                </a:lnTo>
                <a:lnTo>
                  <a:pt x="4625" y="53756"/>
                </a:lnTo>
                <a:lnTo>
                  <a:pt x="0" y="71291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08993" y="934706"/>
            <a:ext cx="160020" cy="266700"/>
          </a:xfrm>
          <a:custGeom>
            <a:avLst/>
            <a:gdLst/>
            <a:ahLst/>
            <a:cxnLst/>
            <a:rect l="l" t="t" r="r" b="b"/>
            <a:pathLst>
              <a:path w="160020" h="266700">
                <a:moveTo>
                  <a:pt x="0" y="0"/>
                </a:moveTo>
                <a:lnTo>
                  <a:pt x="39825" y="24429"/>
                </a:lnTo>
                <a:lnTo>
                  <a:pt x="74745" y="54700"/>
                </a:lnTo>
                <a:lnTo>
                  <a:pt x="104292" y="90036"/>
                </a:lnTo>
                <a:lnTo>
                  <a:pt x="128000" y="129657"/>
                </a:lnTo>
                <a:lnTo>
                  <a:pt x="145405" y="172785"/>
                </a:lnTo>
                <a:lnTo>
                  <a:pt x="156039" y="218640"/>
                </a:lnTo>
                <a:lnTo>
                  <a:pt x="159437" y="26644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4058" y="650923"/>
            <a:ext cx="71120" cy="100330"/>
          </a:xfrm>
          <a:custGeom>
            <a:avLst/>
            <a:gdLst/>
            <a:ahLst/>
            <a:cxnLst/>
            <a:rect l="l" t="t" r="r" b="b"/>
            <a:pathLst>
              <a:path w="71120" h="100329">
                <a:moveTo>
                  <a:pt x="70993" y="0"/>
                </a:moveTo>
                <a:lnTo>
                  <a:pt x="57513" y="28054"/>
                </a:lnTo>
                <a:lnTo>
                  <a:pt x="41068" y="54224"/>
                </a:lnTo>
                <a:lnTo>
                  <a:pt x="21837" y="78260"/>
                </a:lnTo>
                <a:lnTo>
                  <a:pt x="0" y="99909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4699" y="280213"/>
            <a:ext cx="3810" cy="47625"/>
          </a:xfrm>
          <a:custGeom>
            <a:avLst/>
            <a:gdLst/>
            <a:ahLst/>
            <a:cxnLst/>
            <a:rect l="l" t="t" r="r" b="b"/>
            <a:pathLst>
              <a:path w="3809" h="47625">
                <a:moveTo>
                  <a:pt x="0" y="0"/>
                </a:moveTo>
                <a:lnTo>
                  <a:pt x="1760" y="11715"/>
                </a:lnTo>
                <a:lnTo>
                  <a:pt x="2973" y="23499"/>
                </a:lnTo>
                <a:lnTo>
                  <a:pt x="3636" y="35328"/>
                </a:lnTo>
                <a:lnTo>
                  <a:pt x="3748" y="4718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1312" y="164999"/>
            <a:ext cx="36830" cy="60325"/>
          </a:xfrm>
          <a:custGeom>
            <a:avLst/>
            <a:gdLst/>
            <a:ahLst/>
            <a:cxnLst/>
            <a:rect l="l" t="t" r="r" b="b"/>
            <a:pathLst>
              <a:path w="36829" h="60325">
                <a:moveTo>
                  <a:pt x="0" y="60174"/>
                </a:moveTo>
                <a:lnTo>
                  <a:pt x="7494" y="44139"/>
                </a:lnTo>
                <a:lnTo>
                  <a:pt x="16077" y="28725"/>
                </a:lnTo>
                <a:lnTo>
                  <a:pt x="25714" y="13992"/>
                </a:lnTo>
                <a:lnTo>
                  <a:pt x="36369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21148" y="201954"/>
            <a:ext cx="17780" cy="52069"/>
          </a:xfrm>
          <a:custGeom>
            <a:avLst/>
            <a:gdLst/>
            <a:ahLst/>
            <a:cxnLst/>
            <a:rect l="l" t="t" r="r" b="b"/>
            <a:pathLst>
              <a:path w="17779" h="52070">
                <a:moveTo>
                  <a:pt x="0" y="51896"/>
                </a:moveTo>
                <a:lnTo>
                  <a:pt x="3230" y="38515"/>
                </a:lnTo>
                <a:lnTo>
                  <a:pt x="7251" y="25380"/>
                </a:lnTo>
                <a:lnTo>
                  <a:pt x="12050" y="12529"/>
                </a:lnTo>
                <a:lnTo>
                  <a:pt x="17615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21945" y="271475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4" h="50800">
                <a:moveTo>
                  <a:pt x="0" y="0"/>
                </a:moveTo>
                <a:lnTo>
                  <a:pt x="17019" y="11065"/>
                </a:lnTo>
                <a:lnTo>
                  <a:pt x="33345" y="23168"/>
                </a:lnTo>
                <a:lnTo>
                  <a:pt x="48933" y="36274"/>
                </a:lnTo>
                <a:lnTo>
                  <a:pt x="63740" y="50348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26688" y="614193"/>
            <a:ext cx="11430" cy="53340"/>
          </a:xfrm>
          <a:custGeom>
            <a:avLst/>
            <a:gdLst/>
            <a:ahLst/>
            <a:cxnLst/>
            <a:rect l="l" t="t" r="r" b="b"/>
            <a:pathLst>
              <a:path w="11429" h="53340">
                <a:moveTo>
                  <a:pt x="11123" y="52972"/>
                </a:moveTo>
                <a:lnTo>
                  <a:pt x="7586" y="39908"/>
                </a:lnTo>
                <a:lnTo>
                  <a:pt x="4550" y="26714"/>
                </a:lnTo>
                <a:lnTo>
                  <a:pt x="2021" y="13406"/>
                </a:lnTo>
                <a:lnTo>
                  <a:pt x="0" y="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634941" y="268345"/>
            <a:ext cx="1169035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1765" algn="just">
              <a:lnSpc>
                <a:spcPct val="1008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Think -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Process 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ign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43026" y="6339840"/>
            <a:ext cx="288734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*Other CHANGE, </a:t>
            </a:r>
            <a:r>
              <a:rPr sz="1800" dirty="0">
                <a:latin typeface="Calibri"/>
                <a:cs typeface="Calibri"/>
              </a:rPr>
              <a:t>upon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request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2275" y="2311400"/>
            <a:ext cx="629031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4030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Case Study</a:t>
            </a:r>
            <a:r>
              <a:rPr sz="8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#4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Facility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#3: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1060447"/>
          <a:ext cx="11510010" cy="78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Synchronize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drug pick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up and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viral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load sample collection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OI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Nurse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September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84555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Hatcliffe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OI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dep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435" y="2107465"/>
            <a:ext cx="5777230" cy="227965"/>
          </a:xfrm>
          <a:custGeom>
            <a:avLst/>
            <a:gdLst/>
            <a:ahLst/>
            <a:cxnLst/>
            <a:rect l="l" t="t" r="r" b="b"/>
            <a:pathLst>
              <a:path w="5777230" h="227964">
                <a:moveTo>
                  <a:pt x="0" y="227873"/>
                </a:moveTo>
                <a:lnTo>
                  <a:pt x="5776690" y="227873"/>
                </a:lnTo>
                <a:lnTo>
                  <a:pt x="5776690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2126" y="2107465"/>
            <a:ext cx="2360295" cy="227965"/>
          </a:xfrm>
          <a:custGeom>
            <a:avLst/>
            <a:gdLst/>
            <a:ahLst/>
            <a:cxnLst/>
            <a:rect l="l" t="t" r="r" b="b"/>
            <a:pathLst>
              <a:path w="2360295" h="227964">
                <a:moveTo>
                  <a:pt x="0" y="227873"/>
                </a:moveTo>
                <a:lnTo>
                  <a:pt x="2360023" y="227873"/>
                </a:lnTo>
                <a:lnTo>
                  <a:pt x="2360023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2148" y="2107465"/>
            <a:ext cx="1497965" cy="227965"/>
          </a:xfrm>
          <a:custGeom>
            <a:avLst/>
            <a:gdLst/>
            <a:ahLst/>
            <a:cxnLst/>
            <a:rect l="l" t="t" r="r" b="b"/>
            <a:pathLst>
              <a:path w="1497965" h="227964">
                <a:moveTo>
                  <a:pt x="0" y="227873"/>
                </a:moveTo>
                <a:lnTo>
                  <a:pt x="1497869" y="227873"/>
                </a:lnTo>
                <a:lnTo>
                  <a:pt x="1497869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0017" y="2107465"/>
            <a:ext cx="1856739" cy="227965"/>
          </a:xfrm>
          <a:custGeom>
            <a:avLst/>
            <a:gdLst/>
            <a:ahLst/>
            <a:cxnLst/>
            <a:rect l="l" t="t" r="r" b="b"/>
            <a:pathLst>
              <a:path w="1856740" h="227964">
                <a:moveTo>
                  <a:pt x="0" y="227873"/>
                </a:moveTo>
                <a:lnTo>
                  <a:pt x="1856375" y="227873"/>
                </a:lnTo>
                <a:lnTo>
                  <a:pt x="1856375" y="0"/>
                </a:lnTo>
                <a:lnTo>
                  <a:pt x="0" y="0"/>
                </a:lnTo>
                <a:lnTo>
                  <a:pt x="0" y="227873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435" y="2335339"/>
            <a:ext cx="5128895" cy="518159"/>
          </a:xfrm>
          <a:custGeom>
            <a:avLst/>
            <a:gdLst/>
            <a:ahLst/>
            <a:cxnLst/>
            <a:rect l="l" t="t" r="r" b="b"/>
            <a:pathLst>
              <a:path w="5128895" h="518160">
                <a:moveTo>
                  <a:pt x="0" y="518160"/>
                </a:moveTo>
                <a:lnTo>
                  <a:pt x="5128512" y="518160"/>
                </a:lnTo>
                <a:lnTo>
                  <a:pt x="5128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2126" y="2335339"/>
            <a:ext cx="2360295" cy="467359"/>
          </a:xfrm>
          <a:custGeom>
            <a:avLst/>
            <a:gdLst/>
            <a:ahLst/>
            <a:cxnLst/>
            <a:rect l="l" t="t" r="r" b="b"/>
            <a:pathLst>
              <a:path w="2360295" h="467360">
                <a:moveTo>
                  <a:pt x="0" y="467208"/>
                </a:moveTo>
                <a:lnTo>
                  <a:pt x="2360023" y="467208"/>
                </a:lnTo>
                <a:lnTo>
                  <a:pt x="2360023" y="0"/>
                </a:lnTo>
                <a:lnTo>
                  <a:pt x="0" y="0"/>
                </a:lnTo>
                <a:lnTo>
                  <a:pt x="0" y="467208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2148" y="2335339"/>
            <a:ext cx="1497965" cy="467359"/>
          </a:xfrm>
          <a:custGeom>
            <a:avLst/>
            <a:gdLst/>
            <a:ahLst/>
            <a:cxnLst/>
            <a:rect l="l" t="t" r="r" b="b"/>
            <a:pathLst>
              <a:path w="1497965" h="467360">
                <a:moveTo>
                  <a:pt x="0" y="467208"/>
                </a:moveTo>
                <a:lnTo>
                  <a:pt x="1497869" y="467208"/>
                </a:lnTo>
                <a:lnTo>
                  <a:pt x="1497869" y="0"/>
                </a:lnTo>
                <a:lnTo>
                  <a:pt x="0" y="0"/>
                </a:lnTo>
                <a:lnTo>
                  <a:pt x="0" y="467208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80017" y="2335339"/>
            <a:ext cx="1856739" cy="467359"/>
          </a:xfrm>
          <a:custGeom>
            <a:avLst/>
            <a:gdLst/>
            <a:ahLst/>
            <a:cxnLst/>
            <a:rect l="l" t="t" r="r" b="b"/>
            <a:pathLst>
              <a:path w="1856740" h="467360">
                <a:moveTo>
                  <a:pt x="0" y="467208"/>
                </a:moveTo>
                <a:lnTo>
                  <a:pt x="1856375" y="467208"/>
                </a:lnTo>
                <a:lnTo>
                  <a:pt x="1856375" y="0"/>
                </a:lnTo>
                <a:lnTo>
                  <a:pt x="0" y="0"/>
                </a:lnTo>
                <a:lnTo>
                  <a:pt x="0" y="467208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2126" y="2101115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23909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2148" y="2101115"/>
            <a:ext cx="0" cy="701675"/>
          </a:xfrm>
          <a:custGeom>
            <a:avLst/>
            <a:gdLst/>
            <a:ahLst/>
            <a:cxnLst/>
            <a:rect l="l" t="t" r="r" b="b"/>
            <a:pathLst>
              <a:path h="701675">
                <a:moveTo>
                  <a:pt x="0" y="70143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0019" y="2101115"/>
            <a:ext cx="0" cy="701675"/>
          </a:xfrm>
          <a:custGeom>
            <a:avLst/>
            <a:gdLst/>
            <a:ahLst/>
            <a:cxnLst/>
            <a:rect l="l" t="t" r="r" b="b"/>
            <a:pathLst>
              <a:path h="701675">
                <a:moveTo>
                  <a:pt x="0" y="70143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085" y="2335340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435" y="2101115"/>
            <a:ext cx="0" cy="758825"/>
          </a:xfrm>
          <a:custGeom>
            <a:avLst/>
            <a:gdLst/>
            <a:ahLst/>
            <a:cxnLst/>
            <a:rect l="l" t="t" r="r" b="b"/>
            <a:pathLst>
              <a:path h="758825">
                <a:moveTo>
                  <a:pt x="0" y="0"/>
                </a:moveTo>
                <a:lnTo>
                  <a:pt x="0" y="7587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36394" y="2101115"/>
            <a:ext cx="0" cy="758825"/>
          </a:xfrm>
          <a:custGeom>
            <a:avLst/>
            <a:gdLst/>
            <a:ahLst/>
            <a:cxnLst/>
            <a:rect l="l" t="t" r="r" b="b"/>
            <a:pathLst>
              <a:path h="758825">
                <a:moveTo>
                  <a:pt x="0" y="0"/>
                </a:moveTo>
                <a:lnTo>
                  <a:pt x="0" y="7587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085" y="2107465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0" y="0"/>
                </a:moveTo>
                <a:lnTo>
                  <a:pt x="115036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36393" y="28535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085" y="285350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7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1315" y="2096008"/>
            <a:ext cx="365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List </a:t>
            </a:r>
            <a:r>
              <a:rPr sz="1400" b="1" spc="-5" dirty="0">
                <a:latin typeface="Calibri"/>
                <a:cs typeface="Calibri"/>
              </a:rPr>
              <a:t>the tasks </a:t>
            </a:r>
            <a:r>
              <a:rPr sz="1400" b="1" spc="-10" dirty="0">
                <a:latin typeface="Calibri"/>
                <a:cs typeface="Calibri"/>
              </a:rPr>
              <a:t>needed </a:t>
            </a:r>
            <a:r>
              <a:rPr sz="1400" b="1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set up </a:t>
            </a:r>
            <a:r>
              <a:rPr sz="1400" b="1" dirty="0">
                <a:latin typeface="Calibri"/>
                <a:cs typeface="Calibri"/>
              </a:rPr>
              <a:t>this </a:t>
            </a:r>
            <a:r>
              <a:rPr sz="1400" b="1" spc="-5" dirty="0">
                <a:latin typeface="Calibri"/>
                <a:cs typeface="Calibri"/>
              </a:rPr>
              <a:t>test of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8006" y="2096008"/>
            <a:ext cx="142240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Person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responsible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38028" y="2096008"/>
            <a:ext cx="688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When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35898" y="2096008"/>
            <a:ext cx="52260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Calibri"/>
                <a:cs typeface="Calibri"/>
              </a:rPr>
              <a:t>W</a:t>
            </a:r>
            <a:r>
              <a:rPr sz="1400" b="1" spc="-5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175" y="2367279"/>
            <a:ext cx="5064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Cohort clients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give clients enough medicines to coincide </a:t>
            </a:r>
            <a:r>
              <a:rPr sz="1400" dirty="0">
                <a:latin typeface="Calibri"/>
                <a:cs typeface="Calibri"/>
              </a:rPr>
              <a:t>with VL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4175" y="2583688"/>
            <a:ext cx="10915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collection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0888" y="2367279"/>
            <a:ext cx="1042669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30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September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60888" y="2583688"/>
            <a:ext cx="38735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58758" y="2367279"/>
            <a:ext cx="12350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Hatcliffe </a:t>
            </a:r>
            <a:r>
              <a:rPr sz="1400" spc="-5" dirty="0">
                <a:latin typeface="Calibri"/>
                <a:cs typeface="Calibri"/>
              </a:rPr>
              <a:t>OI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clinic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1564" y="2802547"/>
            <a:ext cx="5102860" cy="219710"/>
          </a:xfrm>
          <a:custGeom>
            <a:avLst/>
            <a:gdLst/>
            <a:ahLst/>
            <a:cxnLst/>
            <a:rect l="l" t="t" r="r" b="b"/>
            <a:pathLst>
              <a:path w="5102860" h="219710">
                <a:moveTo>
                  <a:pt x="0" y="219325"/>
                </a:moveTo>
                <a:lnTo>
                  <a:pt x="5102383" y="219325"/>
                </a:lnTo>
                <a:lnTo>
                  <a:pt x="5102383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9008" y="2802547"/>
            <a:ext cx="4057650" cy="219710"/>
          </a:xfrm>
          <a:custGeom>
            <a:avLst/>
            <a:gdLst/>
            <a:ahLst/>
            <a:cxnLst/>
            <a:rect l="l" t="t" r="r" b="b"/>
            <a:pathLst>
              <a:path w="4057650" h="219710">
                <a:moveTo>
                  <a:pt x="0" y="219325"/>
                </a:moveTo>
                <a:lnTo>
                  <a:pt x="4057385" y="219325"/>
                </a:lnTo>
                <a:lnTo>
                  <a:pt x="4057385" y="0"/>
                </a:lnTo>
                <a:lnTo>
                  <a:pt x="0" y="0"/>
                </a:lnTo>
                <a:lnTo>
                  <a:pt x="0" y="219325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564" y="3021873"/>
            <a:ext cx="5102860" cy="518159"/>
          </a:xfrm>
          <a:custGeom>
            <a:avLst/>
            <a:gdLst/>
            <a:ahLst/>
            <a:cxnLst/>
            <a:rect l="l" t="t" r="r" b="b"/>
            <a:pathLst>
              <a:path w="5102860" h="518160">
                <a:moveTo>
                  <a:pt x="0" y="518160"/>
                </a:moveTo>
                <a:lnTo>
                  <a:pt x="5102383" y="518160"/>
                </a:lnTo>
                <a:lnTo>
                  <a:pt x="5102383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9008" y="3021873"/>
            <a:ext cx="4057650" cy="518159"/>
          </a:xfrm>
          <a:custGeom>
            <a:avLst/>
            <a:gdLst/>
            <a:ahLst/>
            <a:cxnLst/>
            <a:rect l="l" t="t" r="r" b="b"/>
            <a:pathLst>
              <a:path w="4057650" h="518160">
                <a:moveTo>
                  <a:pt x="0" y="518160"/>
                </a:moveTo>
                <a:lnTo>
                  <a:pt x="4057385" y="518160"/>
                </a:lnTo>
                <a:lnTo>
                  <a:pt x="405738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9008" y="3015524"/>
            <a:ext cx="4064000" cy="12700"/>
          </a:xfrm>
          <a:custGeom>
            <a:avLst/>
            <a:gdLst/>
            <a:ahLst/>
            <a:cxnLst/>
            <a:rect l="l" t="t" r="r" b="b"/>
            <a:pathLst>
              <a:path w="4064000" h="12700">
                <a:moveTo>
                  <a:pt x="0" y="0"/>
                </a:moveTo>
                <a:lnTo>
                  <a:pt x="4063736" y="0"/>
                </a:lnTo>
                <a:lnTo>
                  <a:pt x="4063736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214" y="3015524"/>
            <a:ext cx="5109210" cy="12700"/>
          </a:xfrm>
          <a:custGeom>
            <a:avLst/>
            <a:gdLst/>
            <a:ahLst/>
            <a:cxnLst/>
            <a:rect l="l" t="t" r="r" b="b"/>
            <a:pathLst>
              <a:path w="5109210" h="12700">
                <a:moveTo>
                  <a:pt x="0" y="0"/>
                </a:moveTo>
                <a:lnTo>
                  <a:pt x="5108733" y="0"/>
                </a:lnTo>
                <a:lnTo>
                  <a:pt x="5108733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1564" y="2796198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1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36394" y="2796198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1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9008" y="2802548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37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214" y="2802548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10">
                <a:moveTo>
                  <a:pt x="0" y="0"/>
                </a:moveTo>
                <a:lnTo>
                  <a:pt x="51087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9008" y="354003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37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5214" y="3540034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10">
                <a:moveTo>
                  <a:pt x="0" y="0"/>
                </a:moveTo>
                <a:lnTo>
                  <a:pt x="51087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7444" y="2790952"/>
            <a:ext cx="39211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Predict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happen </a:t>
            </a:r>
            <a:r>
              <a:rPr sz="1400" b="1" spc="-10" dirty="0">
                <a:latin typeface="Calibri"/>
                <a:cs typeface="Calibri"/>
              </a:rPr>
              <a:t>when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test </a:t>
            </a:r>
            <a:r>
              <a:rPr sz="1400" b="1" dirty="0">
                <a:latin typeface="Calibri"/>
                <a:cs typeface="Calibri"/>
              </a:rPr>
              <a:t>is </a:t>
            </a:r>
            <a:r>
              <a:rPr sz="1400" b="1" spc="-5" dirty="0">
                <a:latin typeface="Calibri"/>
                <a:cs typeface="Calibri"/>
              </a:rPr>
              <a:t>carried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94374" y="2790952"/>
            <a:ext cx="1750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e if </a:t>
            </a:r>
            <a:r>
              <a:rPr sz="1400" b="1" spc="-5" dirty="0">
                <a:latin typeface="Calibri"/>
                <a:cs typeface="Calibri"/>
              </a:rPr>
              <a:t>prediction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succeeds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0304" y="3056128"/>
            <a:ext cx="501904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95% eligible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VL </a:t>
            </a:r>
            <a:r>
              <a:rPr sz="1400" spc="-5" dirty="0">
                <a:latin typeface="Calibri"/>
                <a:cs typeface="Calibri"/>
              </a:rPr>
              <a:t>will </a:t>
            </a:r>
            <a:r>
              <a:rPr sz="1400" dirty="0">
                <a:latin typeface="Calibri"/>
                <a:cs typeface="Calibri"/>
              </a:rPr>
              <a:t>be bled and </a:t>
            </a:r>
            <a:r>
              <a:rPr sz="1400" spc="-15" dirty="0">
                <a:latin typeface="Calibri"/>
                <a:cs typeface="Calibri"/>
              </a:rPr>
              <a:t>fewer </a:t>
            </a:r>
            <a:r>
              <a:rPr sz="1400" spc="-5" dirty="0">
                <a:latin typeface="Calibri"/>
                <a:cs typeface="Calibri"/>
              </a:rPr>
              <a:t>clients will </a:t>
            </a:r>
            <a:r>
              <a:rPr sz="1400" dirty="0">
                <a:latin typeface="Calibri"/>
                <a:cs typeface="Calibri"/>
              </a:rPr>
              <a:t>be </a:t>
            </a:r>
            <a:r>
              <a:rPr sz="1400" spc="-5" dirty="0">
                <a:latin typeface="Calibri"/>
                <a:cs typeface="Calibri"/>
              </a:rPr>
              <a:t>missed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6311" y="3269488"/>
            <a:ext cx="165163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ts val="1490"/>
              </a:lnSpc>
            </a:pPr>
            <a:r>
              <a:rPr sz="1400" spc="-5" dirty="0">
                <a:latin typeface="Calibri"/>
                <a:cs typeface="Calibri"/>
              </a:rPr>
              <a:t>sample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97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73947" y="2340212"/>
            <a:ext cx="2364740" cy="16052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10"/>
              </a:spcBef>
              <a:tabLst>
                <a:tab pos="739140" algn="l"/>
              </a:tabLst>
            </a:pPr>
            <a:r>
              <a:rPr sz="1400" dirty="0">
                <a:latin typeface="Calibri"/>
                <a:cs typeface="Calibri"/>
              </a:rPr>
              <a:t>ple	</a:t>
            </a:r>
            <a:r>
              <a:rPr sz="1400" spc="-5" dirty="0">
                <a:latin typeface="Calibri"/>
                <a:cs typeface="Calibri"/>
              </a:rPr>
              <a:t>OI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Nurse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Measures </a:t>
            </a:r>
            <a:r>
              <a:rPr sz="1400" b="1" spc="-10" dirty="0">
                <a:latin typeface="Calibri"/>
                <a:cs typeface="Calibri"/>
              </a:rPr>
              <a:t>to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determin</a:t>
            </a:r>
            <a:endParaRPr sz="1400">
              <a:latin typeface="Calibri"/>
              <a:cs typeface="Calibri"/>
            </a:endParaRPr>
          </a:p>
          <a:p>
            <a:pPr marL="72136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Calibri"/>
                <a:cs typeface="Calibri"/>
              </a:rPr>
              <a:t>Number of clients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65205" y="3056128"/>
            <a:ext cx="23215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had </a:t>
            </a:r>
            <a:r>
              <a:rPr sz="1400" spc="-5" dirty="0">
                <a:latin typeface="Calibri"/>
                <a:cs typeface="Calibri"/>
              </a:rPr>
              <a:t>Viral load sample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5434" y="3770977"/>
            <a:ext cx="11490960" cy="739140"/>
          </a:xfrm>
          <a:custGeom>
            <a:avLst/>
            <a:gdLst/>
            <a:ahLst/>
            <a:cxnLst/>
            <a:rect l="l" t="t" r="r" b="b"/>
            <a:pathLst>
              <a:path w="11490960" h="739139">
                <a:moveTo>
                  <a:pt x="0" y="0"/>
                </a:moveTo>
                <a:lnTo>
                  <a:pt x="11490958" y="0"/>
                </a:lnTo>
                <a:lnTo>
                  <a:pt x="11490958" y="738663"/>
                </a:lnTo>
                <a:lnTo>
                  <a:pt x="0" y="738663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434" y="3770977"/>
            <a:ext cx="11490960" cy="739140"/>
          </a:xfrm>
          <a:custGeom>
            <a:avLst/>
            <a:gdLst/>
            <a:ahLst/>
            <a:cxnLst/>
            <a:rect l="l" t="t" r="r" b="b"/>
            <a:pathLst>
              <a:path w="11490960" h="739139">
                <a:moveTo>
                  <a:pt x="0" y="0"/>
                </a:moveTo>
                <a:lnTo>
                  <a:pt x="11490959" y="0"/>
                </a:lnTo>
                <a:lnTo>
                  <a:pt x="11490959" y="738664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3426" y="3802888"/>
            <a:ext cx="451040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90% </a:t>
            </a:r>
            <a:r>
              <a:rPr sz="1400" spc="-5" dirty="0">
                <a:latin typeface="Calibri"/>
                <a:cs typeface="Calibri"/>
              </a:rPr>
              <a:t>clients </a:t>
            </a:r>
            <a:r>
              <a:rPr sz="1400" dirty="0">
                <a:latin typeface="Calibri"/>
                <a:cs typeface="Calibri"/>
              </a:rPr>
              <a:t>had a </a:t>
            </a:r>
            <a:r>
              <a:rPr sz="1400" spc="-5" dirty="0">
                <a:latin typeface="Calibri"/>
                <a:cs typeface="Calibri"/>
              </a:rPr>
              <a:t>valid </a:t>
            </a:r>
            <a:r>
              <a:rPr sz="1400" dirty="0">
                <a:latin typeface="Calibri"/>
                <a:cs typeface="Calibri"/>
              </a:rPr>
              <a:t>VL </a:t>
            </a:r>
            <a:r>
              <a:rPr sz="1400" spc="-5" dirty="0">
                <a:latin typeface="Calibri"/>
                <a:cs typeface="Calibri"/>
              </a:rPr>
              <a:t>by </a:t>
            </a:r>
            <a:r>
              <a:rPr sz="1400" dirty="0">
                <a:latin typeface="Calibri"/>
                <a:cs typeface="Calibri"/>
              </a:rPr>
              <a:t>30 </a:t>
            </a:r>
            <a:r>
              <a:rPr sz="1400" spc="-5" dirty="0">
                <a:latin typeface="Calibri"/>
                <a:cs typeface="Calibri"/>
              </a:rPr>
              <a:t>September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change to </a:t>
            </a:r>
            <a:r>
              <a:rPr sz="1400" spc="-10" dirty="0">
                <a:latin typeface="Calibri"/>
                <a:cs typeface="Calibri"/>
              </a:rPr>
              <a:t>improvement </a:t>
            </a:r>
            <a:r>
              <a:rPr sz="1400" spc="-5" dirty="0">
                <a:latin typeface="Calibri"/>
                <a:cs typeface="Calibri"/>
              </a:rPr>
              <a:t>took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place.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668005" y="8931"/>
            <a:ext cx="1262380" cy="369570"/>
          </a:xfrm>
          <a:custGeom>
            <a:avLst/>
            <a:gdLst/>
            <a:ahLst/>
            <a:cxnLst/>
            <a:rect l="l" t="t" r="r" b="b"/>
            <a:pathLst>
              <a:path w="1262379" h="369570">
                <a:moveTo>
                  <a:pt x="0" y="0"/>
                </a:moveTo>
                <a:lnTo>
                  <a:pt x="1261821" y="0"/>
                </a:lnTo>
                <a:lnTo>
                  <a:pt x="126182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746744" y="42671"/>
            <a:ext cx="10928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PDSA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73947" y="2340212"/>
            <a:ext cx="2305050" cy="1605280"/>
          </a:xfrm>
          <a:custGeom>
            <a:avLst/>
            <a:gdLst/>
            <a:ahLst/>
            <a:cxnLst/>
            <a:rect l="l" t="t" r="r" b="b"/>
            <a:pathLst>
              <a:path w="2305050" h="1605279">
                <a:moveTo>
                  <a:pt x="0" y="0"/>
                </a:moveTo>
                <a:lnTo>
                  <a:pt x="2305060" y="0"/>
                </a:lnTo>
                <a:lnTo>
                  <a:pt x="2305060" y="1605023"/>
                </a:lnTo>
                <a:lnTo>
                  <a:pt x="0" y="1605023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73947" y="2340212"/>
            <a:ext cx="2305050" cy="1605280"/>
          </a:xfrm>
          <a:custGeom>
            <a:avLst/>
            <a:gdLst/>
            <a:ahLst/>
            <a:cxnLst/>
            <a:rect l="l" t="t" r="r" b="b"/>
            <a:pathLst>
              <a:path w="2305050" h="1605279">
                <a:moveTo>
                  <a:pt x="0" y="0"/>
                </a:moveTo>
                <a:lnTo>
                  <a:pt x="2305061" y="0"/>
                </a:lnTo>
                <a:lnTo>
                  <a:pt x="2305061" y="1605023"/>
                </a:lnTo>
                <a:lnTo>
                  <a:pt x="0" y="160502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81866" y="2340212"/>
            <a:ext cx="0" cy="1605280"/>
          </a:xfrm>
          <a:custGeom>
            <a:avLst/>
            <a:gdLst/>
            <a:ahLst/>
            <a:cxnLst/>
            <a:rect l="l" t="t" r="r" b="b"/>
            <a:pathLst>
              <a:path h="1605279">
                <a:moveTo>
                  <a:pt x="0" y="0"/>
                </a:moveTo>
                <a:lnTo>
                  <a:pt x="0" y="1605023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0348" y="2641153"/>
            <a:ext cx="691515" cy="1504950"/>
          </a:xfrm>
          <a:custGeom>
            <a:avLst/>
            <a:gdLst/>
            <a:ahLst/>
            <a:cxnLst/>
            <a:rect l="l" t="t" r="r" b="b"/>
            <a:pathLst>
              <a:path w="691514" h="1504950">
                <a:moveTo>
                  <a:pt x="691518" y="0"/>
                </a:moveTo>
                <a:lnTo>
                  <a:pt x="0" y="150471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769353" y="2569464"/>
            <a:ext cx="171450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NOTHING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60018" y="2938271"/>
            <a:ext cx="173355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33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actually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happened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yet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2275" y="2311400"/>
            <a:ext cx="629031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4030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Case Study</a:t>
            </a:r>
            <a:r>
              <a:rPr sz="8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#5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#3: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794" y="1060447"/>
          <a:ext cx="1151001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9085" y="2101115"/>
          <a:ext cx="11510010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5214" y="2796198"/>
          <a:ext cx="11483975" cy="60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1235" y="8931"/>
            <a:ext cx="1605280" cy="369570"/>
          </a:xfrm>
          <a:custGeom>
            <a:avLst/>
            <a:gdLst/>
            <a:ahLst/>
            <a:cxnLst/>
            <a:rect l="l" t="t" r="r" b="b"/>
            <a:pathLst>
              <a:path w="1605279" h="369570">
                <a:moveTo>
                  <a:pt x="0" y="0"/>
                </a:moveTo>
                <a:lnTo>
                  <a:pt x="1605119" y="0"/>
                </a:lnTo>
                <a:lnTo>
                  <a:pt x="1605119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49975" y="42671"/>
            <a:ext cx="14319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# &amp;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564" y="571861"/>
            <a:ext cx="11490960" cy="339090"/>
          </a:xfrm>
          <a:custGeom>
            <a:avLst/>
            <a:gdLst/>
            <a:ahLst/>
            <a:cxnLst/>
            <a:rect l="l" t="t" r="r" b="b"/>
            <a:pathLst>
              <a:path w="11490960" h="339090">
                <a:moveTo>
                  <a:pt x="0" y="0"/>
                </a:moveTo>
                <a:lnTo>
                  <a:pt x="11490959" y="0"/>
                </a:lnTo>
                <a:lnTo>
                  <a:pt x="11490959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64" y="571861"/>
            <a:ext cx="11490960" cy="339090"/>
          </a:xfrm>
          <a:custGeom>
            <a:avLst/>
            <a:gdLst/>
            <a:ahLst/>
            <a:cxnLst/>
            <a:rect l="l" t="t" r="r" b="b"/>
            <a:pathLst>
              <a:path w="11490960" h="339090">
                <a:moveTo>
                  <a:pt x="0" y="0"/>
                </a:moveTo>
                <a:lnTo>
                  <a:pt x="11490960" y="0"/>
                </a:lnTo>
                <a:lnTo>
                  <a:pt x="11490960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0304" y="604519"/>
            <a:ext cx="1729739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9085" y="1017597"/>
          <a:ext cx="11510010" cy="78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 marR="316865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appointment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Appointment creation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Sticker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alert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next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appointment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Japhet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Friday,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33070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ART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Clinic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Wakunda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Hospital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739" y="1804415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6019800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9085" y="2085460"/>
          <a:ext cx="11510010" cy="118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2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8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1)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Procure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Romana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Amazon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2)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Write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brief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Japhet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Virtual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7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3)	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Select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OI/ART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schedule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time, population, location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Phyllis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Tuesday,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Virtual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76"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  <a:tabLst>
                          <a:tab pos="4273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4)	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Train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Phyllis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Wed,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Virtual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17316" y="3345212"/>
          <a:ext cx="11508105" cy="1533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pPr marL="84455" marR="2844165">
                        <a:lnSpc>
                          <a:spcPct val="101400"/>
                        </a:lnSpc>
                        <a:spcBef>
                          <a:spcPts val="1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will find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easy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place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will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accepting 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Will assess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patient satisfaction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60">
                <a:tc gridSpan="2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actually happened when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ran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test: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80" marR="4281170">
                        <a:lnSpc>
                          <a:spcPct val="1014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Nurse found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new CHANGE 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agreeable to clients,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but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stickers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hard to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remove from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paper  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said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that they thought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would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help them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see 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appointment better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their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book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26841" y="5170056"/>
            <a:ext cx="11490960" cy="739140"/>
          </a:xfrm>
          <a:custGeom>
            <a:avLst/>
            <a:gdLst/>
            <a:ahLst/>
            <a:cxnLst/>
            <a:rect l="l" t="t" r="r" b="b"/>
            <a:pathLst>
              <a:path w="11490960" h="739139">
                <a:moveTo>
                  <a:pt x="0" y="0"/>
                </a:moveTo>
                <a:lnTo>
                  <a:pt x="11490958" y="0"/>
                </a:lnTo>
                <a:lnTo>
                  <a:pt x="11490958" y="738663"/>
                </a:lnTo>
                <a:lnTo>
                  <a:pt x="0" y="738663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841" y="5170056"/>
            <a:ext cx="11490960" cy="739140"/>
          </a:xfrm>
          <a:custGeom>
            <a:avLst/>
            <a:gdLst/>
            <a:ahLst/>
            <a:cxnLst/>
            <a:rect l="l" t="t" r="r" b="b"/>
            <a:pathLst>
              <a:path w="11490960" h="739139">
                <a:moveTo>
                  <a:pt x="0" y="0"/>
                </a:moveTo>
                <a:lnTo>
                  <a:pt x="11490959" y="0"/>
                </a:lnTo>
                <a:lnTo>
                  <a:pt x="11490959" y="738664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-854" y="4206240"/>
            <a:ext cx="5891530" cy="166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  <a:p>
            <a:pPr marL="419100" marR="1517650">
              <a:lnSpc>
                <a:spcPct val="101400"/>
              </a:lnSpc>
            </a:pPr>
            <a:r>
              <a:rPr sz="1400" spc="-10" dirty="0">
                <a:latin typeface="Calibri"/>
                <a:cs typeface="Calibri"/>
              </a:rPr>
              <a:t>Nurse </a:t>
            </a:r>
            <a:r>
              <a:rPr sz="1400" spc="-5" dirty="0">
                <a:latin typeface="Calibri"/>
                <a:cs typeface="Calibri"/>
              </a:rPr>
              <a:t>not satisfied, </a:t>
            </a:r>
            <a:r>
              <a:rPr sz="1400" dirty="0">
                <a:latin typeface="Calibri"/>
                <a:cs typeface="Calibri"/>
              </a:rPr>
              <a:t>so </a:t>
            </a:r>
            <a:r>
              <a:rPr sz="1400" spc="-5" dirty="0">
                <a:latin typeface="Calibri"/>
                <a:cs typeface="Calibri"/>
              </a:rPr>
              <a:t>does not agree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predication  Client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liked </a:t>
            </a: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42185" y="5965447"/>
            <a:ext cx="9577070" cy="892810"/>
          </a:xfrm>
          <a:custGeom>
            <a:avLst/>
            <a:gdLst/>
            <a:ahLst/>
            <a:cxnLst/>
            <a:rect l="l" t="t" r="r" b="b"/>
            <a:pathLst>
              <a:path w="9577070" h="892809">
                <a:moveTo>
                  <a:pt x="0" y="0"/>
                </a:moveTo>
                <a:lnTo>
                  <a:pt x="9576602" y="0"/>
                </a:lnTo>
                <a:lnTo>
                  <a:pt x="9576602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9376" y="6303267"/>
            <a:ext cx="487045" cy="215900"/>
          </a:xfrm>
          <a:custGeom>
            <a:avLst/>
            <a:gdLst/>
            <a:ahLst/>
            <a:cxnLst/>
            <a:rect l="l" t="t" r="r" b="b"/>
            <a:pathLst>
              <a:path w="487044" h="215900">
                <a:moveTo>
                  <a:pt x="0" y="0"/>
                </a:moveTo>
                <a:lnTo>
                  <a:pt x="486663" y="0"/>
                </a:lnTo>
                <a:lnTo>
                  <a:pt x="486663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06039" y="6303267"/>
            <a:ext cx="174625" cy="215900"/>
          </a:xfrm>
          <a:custGeom>
            <a:avLst/>
            <a:gdLst/>
            <a:ahLst/>
            <a:cxnLst/>
            <a:rect l="l" t="t" r="r" b="b"/>
            <a:pathLst>
              <a:path w="174625" h="215900">
                <a:moveTo>
                  <a:pt x="0" y="215900"/>
                </a:moveTo>
                <a:lnTo>
                  <a:pt x="174625" y="215900"/>
                </a:lnTo>
                <a:lnTo>
                  <a:pt x="174625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00508" y="6303267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3968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0352" y="6303267"/>
            <a:ext cx="8181340" cy="215900"/>
          </a:xfrm>
          <a:custGeom>
            <a:avLst/>
            <a:gdLst/>
            <a:ahLst/>
            <a:cxnLst/>
            <a:rect l="l" t="t" r="r" b="b"/>
            <a:pathLst>
              <a:path w="8181340" h="215900">
                <a:moveTo>
                  <a:pt x="0" y="0"/>
                </a:moveTo>
                <a:lnTo>
                  <a:pt x="8181149" y="0"/>
                </a:lnTo>
                <a:lnTo>
                  <a:pt x="8181149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20926" y="5997447"/>
            <a:ext cx="1888489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0926" y="6290055"/>
            <a:ext cx="919480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3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purchase </a:t>
            </a:r>
            <a:r>
              <a:rPr sz="1400" b="1" spc="-10" dirty="0">
                <a:latin typeface="Calibri"/>
                <a:cs typeface="Calibri"/>
              </a:rPr>
              <a:t>new stickers (fortunately </a:t>
            </a:r>
            <a:r>
              <a:rPr sz="1400" b="1" spc="-5" dirty="0">
                <a:latin typeface="Calibri"/>
                <a:cs typeface="Calibri"/>
              </a:rPr>
              <a:t>only </a:t>
            </a:r>
            <a:r>
              <a:rPr sz="1400" b="1" spc="-10" dirty="0">
                <a:latin typeface="Calibri"/>
                <a:cs typeface="Calibri"/>
              </a:rPr>
              <a:t>bought </a:t>
            </a:r>
            <a:r>
              <a:rPr sz="1400" b="1" spc="-5" dirty="0">
                <a:latin typeface="Calibri"/>
                <a:cs typeface="Calibri"/>
              </a:rPr>
              <a:t>one </a:t>
            </a:r>
            <a:r>
              <a:rPr sz="1400" b="1" spc="-15" dirty="0">
                <a:latin typeface="Calibri"/>
                <a:cs typeface="Calibri"/>
              </a:rPr>
              <a:t>box </a:t>
            </a:r>
            <a:r>
              <a:rPr sz="1400" b="1" spc="-5" dirty="0">
                <a:latin typeface="Calibri"/>
                <a:cs typeface="Calibri"/>
              </a:rPr>
              <a:t>of </a:t>
            </a:r>
            <a:r>
              <a:rPr sz="1400" b="1" dirty="0">
                <a:latin typeface="Calibri"/>
                <a:cs typeface="Calibri"/>
              </a:rPr>
              <a:t>old </a:t>
            </a:r>
            <a:r>
              <a:rPr sz="1400" b="1" spc="-10" dirty="0">
                <a:latin typeface="Calibri"/>
                <a:cs typeface="Calibri"/>
              </a:rPr>
              <a:t>stickers), </a:t>
            </a:r>
            <a:r>
              <a:rPr sz="1400" b="1" spc="-5" dirty="0">
                <a:latin typeface="Calibri"/>
                <a:cs typeface="Calibri"/>
              </a:rPr>
              <a:t>proceed </a:t>
            </a:r>
            <a:r>
              <a:rPr sz="1400" b="1" spc="-10" dirty="0">
                <a:latin typeface="Calibri"/>
                <a:cs typeface="Calibri"/>
              </a:rPr>
              <a:t>to Change </a:t>
            </a:r>
            <a:r>
              <a:rPr sz="1400" b="1" spc="-5" dirty="0">
                <a:latin typeface="Calibri"/>
                <a:cs typeface="Calibri"/>
              </a:rPr>
              <a:t>Idea </a:t>
            </a:r>
            <a:r>
              <a:rPr sz="1400" b="1" spc="5" dirty="0">
                <a:latin typeface="Calibri"/>
                <a:cs typeface="Calibri"/>
              </a:rPr>
              <a:t>A, </a:t>
            </a:r>
            <a:r>
              <a:rPr sz="1400" b="1" spc="-5" dirty="0">
                <a:latin typeface="Calibri"/>
                <a:cs typeface="Calibri"/>
              </a:rPr>
              <a:t>PDSA </a:t>
            </a:r>
            <a:r>
              <a:rPr sz="1400" b="1" dirty="0">
                <a:latin typeface="Calibri"/>
                <a:cs typeface="Calibri"/>
              </a:rPr>
              <a:t>#2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68005" y="8931"/>
            <a:ext cx="1524635" cy="369570"/>
          </a:xfrm>
          <a:custGeom>
            <a:avLst/>
            <a:gdLst/>
            <a:ahLst/>
            <a:cxnLst/>
            <a:rect l="l" t="t" r="r" b="b"/>
            <a:pathLst>
              <a:path w="1524634" h="369570">
                <a:moveTo>
                  <a:pt x="0" y="0"/>
                </a:moveTo>
                <a:lnTo>
                  <a:pt x="1524457" y="0"/>
                </a:lnTo>
                <a:lnTo>
                  <a:pt x="1524457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746744" y="42671"/>
            <a:ext cx="13576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 Idea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4752" y="778309"/>
            <a:ext cx="3532504" cy="1397000"/>
          </a:xfrm>
          <a:custGeom>
            <a:avLst/>
            <a:gdLst/>
            <a:ahLst/>
            <a:cxnLst/>
            <a:rect l="l" t="t" r="r" b="b"/>
            <a:pathLst>
              <a:path w="3532504" h="1397000">
                <a:moveTo>
                  <a:pt x="2153449" y="1384300"/>
                </a:moveTo>
                <a:lnTo>
                  <a:pt x="1379021" y="1384300"/>
                </a:lnTo>
                <a:lnTo>
                  <a:pt x="1441734" y="1397000"/>
                </a:lnTo>
                <a:lnTo>
                  <a:pt x="2090735" y="1397000"/>
                </a:lnTo>
                <a:lnTo>
                  <a:pt x="2153449" y="1384300"/>
                </a:lnTo>
                <a:close/>
              </a:path>
              <a:path w="3532504" h="1397000">
                <a:moveTo>
                  <a:pt x="2276347" y="1371600"/>
                </a:moveTo>
                <a:lnTo>
                  <a:pt x="1256123" y="1371600"/>
                </a:lnTo>
                <a:lnTo>
                  <a:pt x="1317136" y="1384300"/>
                </a:lnTo>
                <a:lnTo>
                  <a:pt x="2215333" y="1384300"/>
                </a:lnTo>
                <a:lnTo>
                  <a:pt x="2276347" y="1371600"/>
                </a:lnTo>
                <a:close/>
              </a:path>
              <a:path w="3532504" h="1397000">
                <a:moveTo>
                  <a:pt x="2510835" y="1333500"/>
                </a:moveTo>
                <a:lnTo>
                  <a:pt x="1021635" y="1333500"/>
                </a:lnTo>
                <a:lnTo>
                  <a:pt x="1196023" y="1371600"/>
                </a:lnTo>
                <a:lnTo>
                  <a:pt x="2336447" y="1371600"/>
                </a:lnTo>
                <a:lnTo>
                  <a:pt x="2510835" y="1333500"/>
                </a:lnTo>
                <a:close/>
              </a:path>
              <a:path w="3532504" h="1397000">
                <a:moveTo>
                  <a:pt x="2395590" y="38100"/>
                </a:moveTo>
                <a:lnTo>
                  <a:pt x="1136880" y="38100"/>
                </a:lnTo>
                <a:lnTo>
                  <a:pt x="1078736" y="50800"/>
                </a:lnTo>
                <a:lnTo>
                  <a:pt x="857008" y="101600"/>
                </a:lnTo>
                <a:lnTo>
                  <a:pt x="703296" y="139700"/>
                </a:lnTo>
                <a:lnTo>
                  <a:pt x="607455" y="165100"/>
                </a:lnTo>
                <a:lnTo>
                  <a:pt x="561652" y="190500"/>
                </a:lnTo>
                <a:lnTo>
                  <a:pt x="517318" y="203200"/>
                </a:lnTo>
                <a:lnTo>
                  <a:pt x="474495" y="215900"/>
                </a:lnTo>
                <a:lnTo>
                  <a:pt x="433227" y="241300"/>
                </a:lnTo>
                <a:lnTo>
                  <a:pt x="393556" y="254000"/>
                </a:lnTo>
                <a:lnTo>
                  <a:pt x="355524" y="279400"/>
                </a:lnTo>
                <a:lnTo>
                  <a:pt x="319175" y="292100"/>
                </a:lnTo>
                <a:lnTo>
                  <a:pt x="284551" y="317500"/>
                </a:lnTo>
                <a:lnTo>
                  <a:pt x="251694" y="342900"/>
                </a:lnTo>
                <a:lnTo>
                  <a:pt x="220648" y="355600"/>
                </a:lnTo>
                <a:lnTo>
                  <a:pt x="191455" y="381000"/>
                </a:lnTo>
                <a:lnTo>
                  <a:pt x="164158" y="406400"/>
                </a:lnTo>
                <a:lnTo>
                  <a:pt x="138799" y="431800"/>
                </a:lnTo>
                <a:lnTo>
                  <a:pt x="115421" y="444500"/>
                </a:lnTo>
                <a:lnTo>
                  <a:pt x="74780" y="495300"/>
                </a:lnTo>
                <a:lnTo>
                  <a:pt x="42576" y="546100"/>
                </a:lnTo>
                <a:lnTo>
                  <a:pt x="19150" y="596900"/>
                </a:lnTo>
                <a:lnTo>
                  <a:pt x="4844" y="647700"/>
                </a:lnTo>
                <a:lnTo>
                  <a:pt x="0" y="698500"/>
                </a:lnTo>
                <a:lnTo>
                  <a:pt x="1218" y="723900"/>
                </a:lnTo>
                <a:lnTo>
                  <a:pt x="10836" y="774700"/>
                </a:lnTo>
                <a:lnTo>
                  <a:pt x="29744" y="825500"/>
                </a:lnTo>
                <a:lnTo>
                  <a:pt x="57602" y="876300"/>
                </a:lnTo>
                <a:lnTo>
                  <a:pt x="94068" y="927100"/>
                </a:lnTo>
                <a:lnTo>
                  <a:pt x="138799" y="977900"/>
                </a:lnTo>
                <a:lnTo>
                  <a:pt x="164158" y="990600"/>
                </a:lnTo>
                <a:lnTo>
                  <a:pt x="191455" y="1016000"/>
                </a:lnTo>
                <a:lnTo>
                  <a:pt x="220648" y="1041400"/>
                </a:lnTo>
                <a:lnTo>
                  <a:pt x="251694" y="1066800"/>
                </a:lnTo>
                <a:lnTo>
                  <a:pt x="284551" y="1079500"/>
                </a:lnTo>
                <a:lnTo>
                  <a:pt x="319175" y="1104900"/>
                </a:lnTo>
                <a:lnTo>
                  <a:pt x="355524" y="1117600"/>
                </a:lnTo>
                <a:lnTo>
                  <a:pt x="393556" y="1143000"/>
                </a:lnTo>
                <a:lnTo>
                  <a:pt x="433227" y="1155700"/>
                </a:lnTo>
                <a:lnTo>
                  <a:pt x="474495" y="1181100"/>
                </a:lnTo>
                <a:lnTo>
                  <a:pt x="517318" y="1193800"/>
                </a:lnTo>
                <a:lnTo>
                  <a:pt x="561652" y="1219200"/>
                </a:lnTo>
                <a:lnTo>
                  <a:pt x="607455" y="1231900"/>
                </a:lnTo>
                <a:lnTo>
                  <a:pt x="703296" y="1257300"/>
                </a:lnTo>
                <a:lnTo>
                  <a:pt x="753250" y="1282700"/>
                </a:lnTo>
                <a:lnTo>
                  <a:pt x="804501" y="1295400"/>
                </a:lnTo>
                <a:lnTo>
                  <a:pt x="965617" y="1333500"/>
                </a:lnTo>
                <a:lnTo>
                  <a:pt x="1630648" y="1333500"/>
                </a:lnTo>
                <a:lnTo>
                  <a:pt x="1563929" y="1320800"/>
                </a:lnTo>
                <a:lnTo>
                  <a:pt x="1432896" y="1320800"/>
                </a:lnTo>
                <a:lnTo>
                  <a:pt x="1368681" y="1308100"/>
                </a:lnTo>
                <a:lnTo>
                  <a:pt x="1305403" y="1308100"/>
                </a:lnTo>
                <a:lnTo>
                  <a:pt x="1243111" y="1295400"/>
                </a:lnTo>
                <a:lnTo>
                  <a:pt x="1181857" y="1295400"/>
                </a:lnTo>
                <a:lnTo>
                  <a:pt x="1062662" y="1270000"/>
                </a:lnTo>
                <a:lnTo>
                  <a:pt x="1004822" y="1270000"/>
                </a:lnTo>
                <a:lnTo>
                  <a:pt x="838943" y="1231900"/>
                </a:lnTo>
                <a:lnTo>
                  <a:pt x="735230" y="1206500"/>
                </a:lnTo>
                <a:lnTo>
                  <a:pt x="685588" y="1181100"/>
                </a:lnTo>
                <a:lnTo>
                  <a:pt x="590982" y="1155700"/>
                </a:lnTo>
                <a:lnTo>
                  <a:pt x="546121" y="1143000"/>
                </a:lnTo>
                <a:lnTo>
                  <a:pt x="502954" y="1117600"/>
                </a:lnTo>
                <a:lnTo>
                  <a:pt x="461534" y="1104900"/>
                </a:lnTo>
                <a:lnTo>
                  <a:pt x="421909" y="1079500"/>
                </a:lnTo>
                <a:lnTo>
                  <a:pt x="384132" y="1066800"/>
                </a:lnTo>
                <a:lnTo>
                  <a:pt x="348251" y="1041400"/>
                </a:lnTo>
                <a:lnTo>
                  <a:pt x="314319" y="1028700"/>
                </a:lnTo>
                <a:lnTo>
                  <a:pt x="282386" y="1003300"/>
                </a:lnTo>
                <a:lnTo>
                  <a:pt x="252502" y="977900"/>
                </a:lnTo>
                <a:lnTo>
                  <a:pt x="224718" y="965200"/>
                </a:lnTo>
                <a:lnTo>
                  <a:pt x="199084" y="939800"/>
                </a:lnTo>
                <a:lnTo>
                  <a:pt x="175652" y="914400"/>
                </a:lnTo>
                <a:lnTo>
                  <a:pt x="154471" y="901700"/>
                </a:lnTo>
                <a:lnTo>
                  <a:pt x="119067" y="850900"/>
                </a:lnTo>
                <a:lnTo>
                  <a:pt x="93277" y="800100"/>
                </a:lnTo>
                <a:lnTo>
                  <a:pt x="77506" y="749300"/>
                </a:lnTo>
                <a:lnTo>
                  <a:pt x="72159" y="698500"/>
                </a:lnTo>
                <a:lnTo>
                  <a:pt x="73505" y="673100"/>
                </a:lnTo>
                <a:lnTo>
                  <a:pt x="84114" y="622300"/>
                </a:lnTo>
                <a:lnTo>
                  <a:pt x="104945" y="571500"/>
                </a:lnTo>
                <a:lnTo>
                  <a:pt x="119067" y="558800"/>
                </a:lnTo>
                <a:lnTo>
                  <a:pt x="135592" y="533400"/>
                </a:lnTo>
                <a:lnTo>
                  <a:pt x="154471" y="508000"/>
                </a:lnTo>
                <a:lnTo>
                  <a:pt x="175652" y="482600"/>
                </a:lnTo>
                <a:lnTo>
                  <a:pt x="199084" y="457200"/>
                </a:lnTo>
                <a:lnTo>
                  <a:pt x="224718" y="444500"/>
                </a:lnTo>
                <a:lnTo>
                  <a:pt x="252502" y="419100"/>
                </a:lnTo>
                <a:lnTo>
                  <a:pt x="282386" y="393700"/>
                </a:lnTo>
                <a:lnTo>
                  <a:pt x="314319" y="381000"/>
                </a:lnTo>
                <a:lnTo>
                  <a:pt x="348251" y="355600"/>
                </a:lnTo>
                <a:lnTo>
                  <a:pt x="384132" y="330200"/>
                </a:lnTo>
                <a:lnTo>
                  <a:pt x="421909" y="317500"/>
                </a:lnTo>
                <a:lnTo>
                  <a:pt x="461534" y="304800"/>
                </a:lnTo>
                <a:lnTo>
                  <a:pt x="502954" y="279400"/>
                </a:lnTo>
                <a:lnTo>
                  <a:pt x="546121" y="266700"/>
                </a:lnTo>
                <a:lnTo>
                  <a:pt x="590982" y="241300"/>
                </a:lnTo>
                <a:lnTo>
                  <a:pt x="685588" y="215900"/>
                </a:lnTo>
                <a:lnTo>
                  <a:pt x="786366" y="190500"/>
                </a:lnTo>
                <a:lnTo>
                  <a:pt x="948222" y="152400"/>
                </a:lnTo>
                <a:lnTo>
                  <a:pt x="1121690" y="114300"/>
                </a:lnTo>
                <a:lnTo>
                  <a:pt x="1181857" y="114300"/>
                </a:lnTo>
                <a:lnTo>
                  <a:pt x="1305403" y="88900"/>
                </a:lnTo>
                <a:lnTo>
                  <a:pt x="1368681" y="88900"/>
                </a:lnTo>
                <a:lnTo>
                  <a:pt x="1432896" y="76200"/>
                </a:lnTo>
                <a:lnTo>
                  <a:pt x="2566852" y="76200"/>
                </a:lnTo>
                <a:lnTo>
                  <a:pt x="2395590" y="38100"/>
                </a:lnTo>
                <a:close/>
              </a:path>
              <a:path w="3532504" h="1397000">
                <a:moveTo>
                  <a:pt x="2566852" y="76200"/>
                </a:moveTo>
                <a:lnTo>
                  <a:pt x="2099574" y="76200"/>
                </a:lnTo>
                <a:lnTo>
                  <a:pt x="2163788" y="88900"/>
                </a:lnTo>
                <a:lnTo>
                  <a:pt x="2227067" y="88900"/>
                </a:lnTo>
                <a:lnTo>
                  <a:pt x="2350613" y="114300"/>
                </a:lnTo>
                <a:lnTo>
                  <a:pt x="2410780" y="114300"/>
                </a:lnTo>
                <a:lnTo>
                  <a:pt x="2584248" y="152400"/>
                </a:lnTo>
                <a:lnTo>
                  <a:pt x="2746104" y="190500"/>
                </a:lnTo>
                <a:lnTo>
                  <a:pt x="2846882" y="215900"/>
                </a:lnTo>
                <a:lnTo>
                  <a:pt x="2941488" y="241300"/>
                </a:lnTo>
                <a:lnTo>
                  <a:pt x="2986349" y="266700"/>
                </a:lnTo>
                <a:lnTo>
                  <a:pt x="3029516" y="279400"/>
                </a:lnTo>
                <a:lnTo>
                  <a:pt x="3070936" y="304800"/>
                </a:lnTo>
                <a:lnTo>
                  <a:pt x="3110561" y="317500"/>
                </a:lnTo>
                <a:lnTo>
                  <a:pt x="3148338" y="330200"/>
                </a:lnTo>
                <a:lnTo>
                  <a:pt x="3184219" y="355600"/>
                </a:lnTo>
                <a:lnTo>
                  <a:pt x="3218151" y="381000"/>
                </a:lnTo>
                <a:lnTo>
                  <a:pt x="3250084" y="393700"/>
                </a:lnTo>
                <a:lnTo>
                  <a:pt x="3279968" y="419100"/>
                </a:lnTo>
                <a:lnTo>
                  <a:pt x="3307752" y="444500"/>
                </a:lnTo>
                <a:lnTo>
                  <a:pt x="3333386" y="457200"/>
                </a:lnTo>
                <a:lnTo>
                  <a:pt x="3356818" y="482600"/>
                </a:lnTo>
                <a:lnTo>
                  <a:pt x="3377999" y="508000"/>
                </a:lnTo>
                <a:lnTo>
                  <a:pt x="3396877" y="533400"/>
                </a:lnTo>
                <a:lnTo>
                  <a:pt x="3413403" y="558800"/>
                </a:lnTo>
                <a:lnTo>
                  <a:pt x="3427525" y="571500"/>
                </a:lnTo>
                <a:lnTo>
                  <a:pt x="3448356" y="622300"/>
                </a:lnTo>
                <a:lnTo>
                  <a:pt x="3458965" y="673100"/>
                </a:lnTo>
                <a:lnTo>
                  <a:pt x="3460310" y="698500"/>
                </a:lnTo>
                <a:lnTo>
                  <a:pt x="3458965" y="723900"/>
                </a:lnTo>
                <a:lnTo>
                  <a:pt x="3448356" y="774700"/>
                </a:lnTo>
                <a:lnTo>
                  <a:pt x="3427525" y="825500"/>
                </a:lnTo>
                <a:lnTo>
                  <a:pt x="3396877" y="876300"/>
                </a:lnTo>
                <a:lnTo>
                  <a:pt x="3356818" y="914400"/>
                </a:lnTo>
                <a:lnTo>
                  <a:pt x="3333386" y="939800"/>
                </a:lnTo>
                <a:lnTo>
                  <a:pt x="3307752" y="965200"/>
                </a:lnTo>
                <a:lnTo>
                  <a:pt x="3279968" y="977900"/>
                </a:lnTo>
                <a:lnTo>
                  <a:pt x="3250084" y="1003300"/>
                </a:lnTo>
                <a:lnTo>
                  <a:pt x="3218151" y="1028700"/>
                </a:lnTo>
                <a:lnTo>
                  <a:pt x="3184219" y="1041400"/>
                </a:lnTo>
                <a:lnTo>
                  <a:pt x="3148338" y="1066800"/>
                </a:lnTo>
                <a:lnTo>
                  <a:pt x="3110561" y="1079500"/>
                </a:lnTo>
                <a:lnTo>
                  <a:pt x="3070936" y="1104900"/>
                </a:lnTo>
                <a:lnTo>
                  <a:pt x="3029516" y="1117600"/>
                </a:lnTo>
                <a:lnTo>
                  <a:pt x="2986349" y="1143000"/>
                </a:lnTo>
                <a:lnTo>
                  <a:pt x="2941488" y="1155700"/>
                </a:lnTo>
                <a:lnTo>
                  <a:pt x="2846882" y="1181100"/>
                </a:lnTo>
                <a:lnTo>
                  <a:pt x="2797239" y="1206500"/>
                </a:lnTo>
                <a:lnTo>
                  <a:pt x="2693526" y="1231900"/>
                </a:lnTo>
                <a:lnTo>
                  <a:pt x="2527648" y="1270000"/>
                </a:lnTo>
                <a:lnTo>
                  <a:pt x="2469808" y="1270000"/>
                </a:lnTo>
                <a:lnTo>
                  <a:pt x="2350613" y="1295400"/>
                </a:lnTo>
                <a:lnTo>
                  <a:pt x="2289358" y="1295400"/>
                </a:lnTo>
                <a:lnTo>
                  <a:pt x="2227067" y="1308100"/>
                </a:lnTo>
                <a:lnTo>
                  <a:pt x="2163788" y="1308100"/>
                </a:lnTo>
                <a:lnTo>
                  <a:pt x="2099574" y="1320800"/>
                </a:lnTo>
                <a:lnTo>
                  <a:pt x="1968540" y="1320800"/>
                </a:lnTo>
                <a:lnTo>
                  <a:pt x="1901821" y="1333500"/>
                </a:lnTo>
                <a:lnTo>
                  <a:pt x="2566852" y="1333500"/>
                </a:lnTo>
                <a:lnTo>
                  <a:pt x="2727969" y="1295400"/>
                </a:lnTo>
                <a:lnTo>
                  <a:pt x="2779220" y="1282700"/>
                </a:lnTo>
                <a:lnTo>
                  <a:pt x="2829174" y="1257300"/>
                </a:lnTo>
                <a:lnTo>
                  <a:pt x="2925015" y="1231900"/>
                </a:lnTo>
                <a:lnTo>
                  <a:pt x="2970818" y="1219200"/>
                </a:lnTo>
                <a:lnTo>
                  <a:pt x="3015152" y="1193800"/>
                </a:lnTo>
                <a:lnTo>
                  <a:pt x="3057975" y="1181100"/>
                </a:lnTo>
                <a:lnTo>
                  <a:pt x="3099243" y="1155700"/>
                </a:lnTo>
                <a:lnTo>
                  <a:pt x="3138914" y="1143000"/>
                </a:lnTo>
                <a:lnTo>
                  <a:pt x="3176946" y="1117600"/>
                </a:lnTo>
                <a:lnTo>
                  <a:pt x="3213295" y="1104900"/>
                </a:lnTo>
                <a:lnTo>
                  <a:pt x="3247919" y="1079500"/>
                </a:lnTo>
                <a:lnTo>
                  <a:pt x="3280776" y="1066800"/>
                </a:lnTo>
                <a:lnTo>
                  <a:pt x="3311822" y="1041400"/>
                </a:lnTo>
                <a:lnTo>
                  <a:pt x="3341015" y="1016000"/>
                </a:lnTo>
                <a:lnTo>
                  <a:pt x="3368312" y="990600"/>
                </a:lnTo>
                <a:lnTo>
                  <a:pt x="3393671" y="977900"/>
                </a:lnTo>
                <a:lnTo>
                  <a:pt x="3438403" y="927100"/>
                </a:lnTo>
                <a:lnTo>
                  <a:pt x="3474868" y="876300"/>
                </a:lnTo>
                <a:lnTo>
                  <a:pt x="3502726" y="825500"/>
                </a:lnTo>
                <a:lnTo>
                  <a:pt x="3521634" y="774700"/>
                </a:lnTo>
                <a:lnTo>
                  <a:pt x="3531252" y="723900"/>
                </a:lnTo>
                <a:lnTo>
                  <a:pt x="3532471" y="698500"/>
                </a:lnTo>
                <a:lnTo>
                  <a:pt x="3531252" y="673100"/>
                </a:lnTo>
                <a:lnTo>
                  <a:pt x="3521634" y="622300"/>
                </a:lnTo>
                <a:lnTo>
                  <a:pt x="3502726" y="571500"/>
                </a:lnTo>
                <a:lnTo>
                  <a:pt x="3474868" y="520700"/>
                </a:lnTo>
                <a:lnTo>
                  <a:pt x="3438403" y="469900"/>
                </a:lnTo>
                <a:lnTo>
                  <a:pt x="3393671" y="431800"/>
                </a:lnTo>
                <a:lnTo>
                  <a:pt x="3368312" y="406400"/>
                </a:lnTo>
                <a:lnTo>
                  <a:pt x="3341015" y="381000"/>
                </a:lnTo>
                <a:lnTo>
                  <a:pt x="3311822" y="355600"/>
                </a:lnTo>
                <a:lnTo>
                  <a:pt x="3280776" y="342900"/>
                </a:lnTo>
                <a:lnTo>
                  <a:pt x="3247919" y="317500"/>
                </a:lnTo>
                <a:lnTo>
                  <a:pt x="3213295" y="292100"/>
                </a:lnTo>
                <a:lnTo>
                  <a:pt x="3176946" y="279400"/>
                </a:lnTo>
                <a:lnTo>
                  <a:pt x="3138914" y="254000"/>
                </a:lnTo>
                <a:lnTo>
                  <a:pt x="3099243" y="241300"/>
                </a:lnTo>
                <a:lnTo>
                  <a:pt x="3057975" y="215900"/>
                </a:lnTo>
                <a:lnTo>
                  <a:pt x="3015152" y="203200"/>
                </a:lnTo>
                <a:lnTo>
                  <a:pt x="2970818" y="190500"/>
                </a:lnTo>
                <a:lnTo>
                  <a:pt x="2925015" y="165100"/>
                </a:lnTo>
                <a:lnTo>
                  <a:pt x="2829174" y="139700"/>
                </a:lnTo>
                <a:lnTo>
                  <a:pt x="2675462" y="101600"/>
                </a:lnTo>
                <a:lnTo>
                  <a:pt x="2566852" y="76200"/>
                </a:lnTo>
                <a:close/>
              </a:path>
              <a:path w="3532504" h="1397000">
                <a:moveTo>
                  <a:pt x="2276347" y="25400"/>
                </a:moveTo>
                <a:lnTo>
                  <a:pt x="1256123" y="25400"/>
                </a:lnTo>
                <a:lnTo>
                  <a:pt x="1196023" y="38100"/>
                </a:lnTo>
                <a:lnTo>
                  <a:pt x="2336447" y="38100"/>
                </a:lnTo>
                <a:lnTo>
                  <a:pt x="2276347" y="25400"/>
                </a:lnTo>
                <a:close/>
              </a:path>
              <a:path w="3532504" h="1397000">
                <a:moveTo>
                  <a:pt x="2153449" y="12700"/>
                </a:moveTo>
                <a:lnTo>
                  <a:pt x="1379021" y="12700"/>
                </a:lnTo>
                <a:lnTo>
                  <a:pt x="1317136" y="25400"/>
                </a:lnTo>
                <a:lnTo>
                  <a:pt x="2215333" y="25400"/>
                </a:lnTo>
                <a:lnTo>
                  <a:pt x="2153449" y="12700"/>
                </a:lnTo>
                <a:close/>
              </a:path>
              <a:path w="3532504" h="1397000">
                <a:moveTo>
                  <a:pt x="2027236" y="0"/>
                </a:moveTo>
                <a:lnTo>
                  <a:pt x="1505233" y="0"/>
                </a:lnTo>
                <a:lnTo>
                  <a:pt x="1441734" y="12700"/>
                </a:lnTo>
                <a:lnTo>
                  <a:pt x="2090735" y="12700"/>
                </a:lnTo>
                <a:lnTo>
                  <a:pt x="20272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1611" y="717124"/>
            <a:ext cx="3532504" cy="1397000"/>
          </a:xfrm>
          <a:custGeom>
            <a:avLst/>
            <a:gdLst/>
            <a:ahLst/>
            <a:cxnLst/>
            <a:rect l="l" t="t" r="r" b="b"/>
            <a:pathLst>
              <a:path w="3532504" h="1397000">
                <a:moveTo>
                  <a:pt x="2153449" y="1384300"/>
                </a:moveTo>
                <a:lnTo>
                  <a:pt x="1379022" y="1384300"/>
                </a:lnTo>
                <a:lnTo>
                  <a:pt x="1441735" y="1397000"/>
                </a:lnTo>
                <a:lnTo>
                  <a:pt x="2090736" y="1397000"/>
                </a:lnTo>
                <a:lnTo>
                  <a:pt x="2153449" y="1384300"/>
                </a:lnTo>
                <a:close/>
              </a:path>
              <a:path w="3532504" h="1397000">
                <a:moveTo>
                  <a:pt x="2276347" y="1371600"/>
                </a:moveTo>
                <a:lnTo>
                  <a:pt x="1256123" y="1371600"/>
                </a:lnTo>
                <a:lnTo>
                  <a:pt x="1317137" y="1384300"/>
                </a:lnTo>
                <a:lnTo>
                  <a:pt x="2215334" y="1384300"/>
                </a:lnTo>
                <a:lnTo>
                  <a:pt x="2276347" y="1371600"/>
                </a:lnTo>
                <a:close/>
              </a:path>
              <a:path w="3532504" h="1397000">
                <a:moveTo>
                  <a:pt x="2510836" y="1333500"/>
                </a:moveTo>
                <a:lnTo>
                  <a:pt x="1021635" y="1333500"/>
                </a:lnTo>
                <a:lnTo>
                  <a:pt x="1196023" y="1371600"/>
                </a:lnTo>
                <a:lnTo>
                  <a:pt x="2336447" y="1371600"/>
                </a:lnTo>
                <a:lnTo>
                  <a:pt x="2510836" y="1333500"/>
                </a:lnTo>
                <a:close/>
              </a:path>
              <a:path w="3532504" h="1397000">
                <a:moveTo>
                  <a:pt x="2395590" y="38100"/>
                </a:moveTo>
                <a:lnTo>
                  <a:pt x="1136880" y="38100"/>
                </a:lnTo>
                <a:lnTo>
                  <a:pt x="1078737" y="50800"/>
                </a:lnTo>
                <a:lnTo>
                  <a:pt x="857008" y="101600"/>
                </a:lnTo>
                <a:lnTo>
                  <a:pt x="703297" y="139700"/>
                </a:lnTo>
                <a:lnTo>
                  <a:pt x="607455" y="165100"/>
                </a:lnTo>
                <a:lnTo>
                  <a:pt x="561652" y="190500"/>
                </a:lnTo>
                <a:lnTo>
                  <a:pt x="517318" y="203200"/>
                </a:lnTo>
                <a:lnTo>
                  <a:pt x="474496" y="215900"/>
                </a:lnTo>
                <a:lnTo>
                  <a:pt x="433227" y="241300"/>
                </a:lnTo>
                <a:lnTo>
                  <a:pt x="393556" y="254000"/>
                </a:lnTo>
                <a:lnTo>
                  <a:pt x="355525" y="279400"/>
                </a:lnTo>
                <a:lnTo>
                  <a:pt x="319175" y="292100"/>
                </a:lnTo>
                <a:lnTo>
                  <a:pt x="284551" y="317500"/>
                </a:lnTo>
                <a:lnTo>
                  <a:pt x="251694" y="342900"/>
                </a:lnTo>
                <a:lnTo>
                  <a:pt x="220648" y="355600"/>
                </a:lnTo>
                <a:lnTo>
                  <a:pt x="191455" y="381000"/>
                </a:lnTo>
                <a:lnTo>
                  <a:pt x="164158" y="406400"/>
                </a:lnTo>
                <a:lnTo>
                  <a:pt x="138799" y="431800"/>
                </a:lnTo>
                <a:lnTo>
                  <a:pt x="115421" y="444500"/>
                </a:lnTo>
                <a:lnTo>
                  <a:pt x="74780" y="495300"/>
                </a:lnTo>
                <a:lnTo>
                  <a:pt x="42576" y="546100"/>
                </a:lnTo>
                <a:lnTo>
                  <a:pt x="19150" y="596900"/>
                </a:lnTo>
                <a:lnTo>
                  <a:pt x="4844" y="647700"/>
                </a:lnTo>
                <a:lnTo>
                  <a:pt x="0" y="698500"/>
                </a:lnTo>
                <a:lnTo>
                  <a:pt x="1218" y="723900"/>
                </a:lnTo>
                <a:lnTo>
                  <a:pt x="10836" y="774700"/>
                </a:lnTo>
                <a:lnTo>
                  <a:pt x="29744" y="825500"/>
                </a:lnTo>
                <a:lnTo>
                  <a:pt x="57602" y="876300"/>
                </a:lnTo>
                <a:lnTo>
                  <a:pt x="94068" y="927100"/>
                </a:lnTo>
                <a:lnTo>
                  <a:pt x="138799" y="977900"/>
                </a:lnTo>
                <a:lnTo>
                  <a:pt x="164158" y="990600"/>
                </a:lnTo>
                <a:lnTo>
                  <a:pt x="191455" y="1016000"/>
                </a:lnTo>
                <a:lnTo>
                  <a:pt x="220648" y="1041400"/>
                </a:lnTo>
                <a:lnTo>
                  <a:pt x="251694" y="1066800"/>
                </a:lnTo>
                <a:lnTo>
                  <a:pt x="284551" y="1079500"/>
                </a:lnTo>
                <a:lnTo>
                  <a:pt x="319175" y="1104900"/>
                </a:lnTo>
                <a:lnTo>
                  <a:pt x="355525" y="1117600"/>
                </a:lnTo>
                <a:lnTo>
                  <a:pt x="393556" y="1143000"/>
                </a:lnTo>
                <a:lnTo>
                  <a:pt x="433227" y="1155700"/>
                </a:lnTo>
                <a:lnTo>
                  <a:pt x="474496" y="1181100"/>
                </a:lnTo>
                <a:lnTo>
                  <a:pt x="517318" y="1193800"/>
                </a:lnTo>
                <a:lnTo>
                  <a:pt x="561652" y="1219200"/>
                </a:lnTo>
                <a:lnTo>
                  <a:pt x="607455" y="1231900"/>
                </a:lnTo>
                <a:lnTo>
                  <a:pt x="703297" y="1257300"/>
                </a:lnTo>
                <a:lnTo>
                  <a:pt x="753250" y="1282700"/>
                </a:lnTo>
                <a:lnTo>
                  <a:pt x="804501" y="1295400"/>
                </a:lnTo>
                <a:lnTo>
                  <a:pt x="965618" y="1333500"/>
                </a:lnTo>
                <a:lnTo>
                  <a:pt x="1630649" y="1333500"/>
                </a:lnTo>
                <a:lnTo>
                  <a:pt x="1563930" y="1320800"/>
                </a:lnTo>
                <a:lnTo>
                  <a:pt x="1432897" y="1320800"/>
                </a:lnTo>
                <a:lnTo>
                  <a:pt x="1368682" y="1308100"/>
                </a:lnTo>
                <a:lnTo>
                  <a:pt x="1305404" y="1308100"/>
                </a:lnTo>
                <a:lnTo>
                  <a:pt x="1243112" y="1295400"/>
                </a:lnTo>
                <a:lnTo>
                  <a:pt x="1181858" y="1295400"/>
                </a:lnTo>
                <a:lnTo>
                  <a:pt x="1062662" y="1270000"/>
                </a:lnTo>
                <a:lnTo>
                  <a:pt x="1004823" y="1270000"/>
                </a:lnTo>
                <a:lnTo>
                  <a:pt x="838944" y="1231900"/>
                </a:lnTo>
                <a:lnTo>
                  <a:pt x="735231" y="1206500"/>
                </a:lnTo>
                <a:lnTo>
                  <a:pt x="685588" y="1181100"/>
                </a:lnTo>
                <a:lnTo>
                  <a:pt x="590983" y="1155700"/>
                </a:lnTo>
                <a:lnTo>
                  <a:pt x="546121" y="1143000"/>
                </a:lnTo>
                <a:lnTo>
                  <a:pt x="502955" y="1117600"/>
                </a:lnTo>
                <a:lnTo>
                  <a:pt x="461534" y="1104900"/>
                </a:lnTo>
                <a:lnTo>
                  <a:pt x="421910" y="1079500"/>
                </a:lnTo>
                <a:lnTo>
                  <a:pt x="384132" y="1066800"/>
                </a:lnTo>
                <a:lnTo>
                  <a:pt x="348252" y="1041400"/>
                </a:lnTo>
                <a:lnTo>
                  <a:pt x="314320" y="1028700"/>
                </a:lnTo>
                <a:lnTo>
                  <a:pt x="282386" y="1003300"/>
                </a:lnTo>
                <a:lnTo>
                  <a:pt x="252502" y="977900"/>
                </a:lnTo>
                <a:lnTo>
                  <a:pt x="224718" y="965200"/>
                </a:lnTo>
                <a:lnTo>
                  <a:pt x="199085" y="939800"/>
                </a:lnTo>
                <a:lnTo>
                  <a:pt x="175652" y="914400"/>
                </a:lnTo>
                <a:lnTo>
                  <a:pt x="154471" y="901700"/>
                </a:lnTo>
                <a:lnTo>
                  <a:pt x="119067" y="850900"/>
                </a:lnTo>
                <a:lnTo>
                  <a:pt x="93277" y="800100"/>
                </a:lnTo>
                <a:lnTo>
                  <a:pt x="77507" y="749300"/>
                </a:lnTo>
                <a:lnTo>
                  <a:pt x="72160" y="698500"/>
                </a:lnTo>
                <a:lnTo>
                  <a:pt x="73505" y="673100"/>
                </a:lnTo>
                <a:lnTo>
                  <a:pt x="84114" y="622300"/>
                </a:lnTo>
                <a:lnTo>
                  <a:pt x="104945" y="571500"/>
                </a:lnTo>
                <a:lnTo>
                  <a:pt x="119067" y="558800"/>
                </a:lnTo>
                <a:lnTo>
                  <a:pt x="135593" y="533400"/>
                </a:lnTo>
                <a:lnTo>
                  <a:pt x="154471" y="508000"/>
                </a:lnTo>
                <a:lnTo>
                  <a:pt x="175652" y="482600"/>
                </a:lnTo>
                <a:lnTo>
                  <a:pt x="199085" y="457200"/>
                </a:lnTo>
                <a:lnTo>
                  <a:pt x="224718" y="444500"/>
                </a:lnTo>
                <a:lnTo>
                  <a:pt x="252502" y="419100"/>
                </a:lnTo>
                <a:lnTo>
                  <a:pt x="282386" y="393700"/>
                </a:lnTo>
                <a:lnTo>
                  <a:pt x="314320" y="381000"/>
                </a:lnTo>
                <a:lnTo>
                  <a:pt x="348252" y="355600"/>
                </a:lnTo>
                <a:lnTo>
                  <a:pt x="384132" y="330200"/>
                </a:lnTo>
                <a:lnTo>
                  <a:pt x="421910" y="317500"/>
                </a:lnTo>
                <a:lnTo>
                  <a:pt x="461534" y="304800"/>
                </a:lnTo>
                <a:lnTo>
                  <a:pt x="502955" y="279400"/>
                </a:lnTo>
                <a:lnTo>
                  <a:pt x="546121" y="266700"/>
                </a:lnTo>
                <a:lnTo>
                  <a:pt x="590983" y="241300"/>
                </a:lnTo>
                <a:lnTo>
                  <a:pt x="685588" y="215900"/>
                </a:lnTo>
                <a:lnTo>
                  <a:pt x="786367" y="190500"/>
                </a:lnTo>
                <a:lnTo>
                  <a:pt x="948223" y="152400"/>
                </a:lnTo>
                <a:lnTo>
                  <a:pt x="1121691" y="114300"/>
                </a:lnTo>
                <a:lnTo>
                  <a:pt x="1181858" y="114300"/>
                </a:lnTo>
                <a:lnTo>
                  <a:pt x="1305404" y="88900"/>
                </a:lnTo>
                <a:lnTo>
                  <a:pt x="1368682" y="88900"/>
                </a:lnTo>
                <a:lnTo>
                  <a:pt x="1432897" y="76200"/>
                </a:lnTo>
                <a:lnTo>
                  <a:pt x="2566853" y="76200"/>
                </a:lnTo>
                <a:lnTo>
                  <a:pt x="2395590" y="38100"/>
                </a:lnTo>
                <a:close/>
              </a:path>
              <a:path w="3532504" h="1397000">
                <a:moveTo>
                  <a:pt x="2566853" y="76200"/>
                </a:moveTo>
                <a:lnTo>
                  <a:pt x="2099574" y="76200"/>
                </a:lnTo>
                <a:lnTo>
                  <a:pt x="2163789" y="88900"/>
                </a:lnTo>
                <a:lnTo>
                  <a:pt x="2227067" y="88900"/>
                </a:lnTo>
                <a:lnTo>
                  <a:pt x="2350613" y="114300"/>
                </a:lnTo>
                <a:lnTo>
                  <a:pt x="2410780" y="114300"/>
                </a:lnTo>
                <a:lnTo>
                  <a:pt x="2584248" y="152400"/>
                </a:lnTo>
                <a:lnTo>
                  <a:pt x="2746104" y="190500"/>
                </a:lnTo>
                <a:lnTo>
                  <a:pt x="2846883" y="215900"/>
                </a:lnTo>
                <a:lnTo>
                  <a:pt x="2941488" y="241300"/>
                </a:lnTo>
                <a:lnTo>
                  <a:pt x="2986350" y="266700"/>
                </a:lnTo>
                <a:lnTo>
                  <a:pt x="3029516" y="279400"/>
                </a:lnTo>
                <a:lnTo>
                  <a:pt x="3070937" y="304800"/>
                </a:lnTo>
                <a:lnTo>
                  <a:pt x="3110561" y="317500"/>
                </a:lnTo>
                <a:lnTo>
                  <a:pt x="3148339" y="330200"/>
                </a:lnTo>
                <a:lnTo>
                  <a:pt x="3184219" y="355600"/>
                </a:lnTo>
                <a:lnTo>
                  <a:pt x="3218151" y="381000"/>
                </a:lnTo>
                <a:lnTo>
                  <a:pt x="3250085" y="393700"/>
                </a:lnTo>
                <a:lnTo>
                  <a:pt x="3279969" y="419100"/>
                </a:lnTo>
                <a:lnTo>
                  <a:pt x="3307753" y="444500"/>
                </a:lnTo>
                <a:lnTo>
                  <a:pt x="3333386" y="457200"/>
                </a:lnTo>
                <a:lnTo>
                  <a:pt x="3356819" y="482600"/>
                </a:lnTo>
                <a:lnTo>
                  <a:pt x="3378000" y="508000"/>
                </a:lnTo>
                <a:lnTo>
                  <a:pt x="3396878" y="533400"/>
                </a:lnTo>
                <a:lnTo>
                  <a:pt x="3413404" y="558800"/>
                </a:lnTo>
                <a:lnTo>
                  <a:pt x="3427526" y="571500"/>
                </a:lnTo>
                <a:lnTo>
                  <a:pt x="3448357" y="622300"/>
                </a:lnTo>
                <a:lnTo>
                  <a:pt x="3458966" y="673100"/>
                </a:lnTo>
                <a:lnTo>
                  <a:pt x="3460311" y="698500"/>
                </a:lnTo>
                <a:lnTo>
                  <a:pt x="3458966" y="723900"/>
                </a:lnTo>
                <a:lnTo>
                  <a:pt x="3448357" y="774700"/>
                </a:lnTo>
                <a:lnTo>
                  <a:pt x="3427526" y="825500"/>
                </a:lnTo>
                <a:lnTo>
                  <a:pt x="3396878" y="876300"/>
                </a:lnTo>
                <a:lnTo>
                  <a:pt x="3356819" y="914400"/>
                </a:lnTo>
                <a:lnTo>
                  <a:pt x="3333386" y="939800"/>
                </a:lnTo>
                <a:lnTo>
                  <a:pt x="3307753" y="965200"/>
                </a:lnTo>
                <a:lnTo>
                  <a:pt x="3279969" y="977900"/>
                </a:lnTo>
                <a:lnTo>
                  <a:pt x="3250085" y="1003300"/>
                </a:lnTo>
                <a:lnTo>
                  <a:pt x="3218151" y="1028700"/>
                </a:lnTo>
                <a:lnTo>
                  <a:pt x="3184219" y="1041400"/>
                </a:lnTo>
                <a:lnTo>
                  <a:pt x="3148339" y="1066800"/>
                </a:lnTo>
                <a:lnTo>
                  <a:pt x="3110561" y="1079500"/>
                </a:lnTo>
                <a:lnTo>
                  <a:pt x="3070937" y="1104900"/>
                </a:lnTo>
                <a:lnTo>
                  <a:pt x="3029516" y="1117600"/>
                </a:lnTo>
                <a:lnTo>
                  <a:pt x="2986350" y="1143000"/>
                </a:lnTo>
                <a:lnTo>
                  <a:pt x="2941488" y="1155700"/>
                </a:lnTo>
                <a:lnTo>
                  <a:pt x="2846883" y="1181100"/>
                </a:lnTo>
                <a:lnTo>
                  <a:pt x="2797240" y="1206500"/>
                </a:lnTo>
                <a:lnTo>
                  <a:pt x="2693527" y="1231900"/>
                </a:lnTo>
                <a:lnTo>
                  <a:pt x="2527648" y="1270000"/>
                </a:lnTo>
                <a:lnTo>
                  <a:pt x="2469809" y="1270000"/>
                </a:lnTo>
                <a:lnTo>
                  <a:pt x="2350613" y="1295400"/>
                </a:lnTo>
                <a:lnTo>
                  <a:pt x="2289359" y="1295400"/>
                </a:lnTo>
                <a:lnTo>
                  <a:pt x="2227067" y="1308100"/>
                </a:lnTo>
                <a:lnTo>
                  <a:pt x="2163789" y="1308100"/>
                </a:lnTo>
                <a:lnTo>
                  <a:pt x="2099574" y="1320800"/>
                </a:lnTo>
                <a:lnTo>
                  <a:pt x="1968541" y="1320800"/>
                </a:lnTo>
                <a:lnTo>
                  <a:pt x="1901822" y="1333500"/>
                </a:lnTo>
                <a:lnTo>
                  <a:pt x="2566853" y="1333500"/>
                </a:lnTo>
                <a:lnTo>
                  <a:pt x="2727969" y="1295400"/>
                </a:lnTo>
                <a:lnTo>
                  <a:pt x="2779221" y="1282700"/>
                </a:lnTo>
                <a:lnTo>
                  <a:pt x="2829174" y="1257300"/>
                </a:lnTo>
                <a:lnTo>
                  <a:pt x="2925016" y="1231900"/>
                </a:lnTo>
                <a:lnTo>
                  <a:pt x="2970819" y="1219200"/>
                </a:lnTo>
                <a:lnTo>
                  <a:pt x="3015153" y="1193800"/>
                </a:lnTo>
                <a:lnTo>
                  <a:pt x="3057975" y="1181100"/>
                </a:lnTo>
                <a:lnTo>
                  <a:pt x="3099243" y="1155700"/>
                </a:lnTo>
                <a:lnTo>
                  <a:pt x="3138914" y="1143000"/>
                </a:lnTo>
                <a:lnTo>
                  <a:pt x="3176946" y="1117600"/>
                </a:lnTo>
                <a:lnTo>
                  <a:pt x="3213295" y="1104900"/>
                </a:lnTo>
                <a:lnTo>
                  <a:pt x="3247920" y="1079500"/>
                </a:lnTo>
                <a:lnTo>
                  <a:pt x="3280776" y="1066800"/>
                </a:lnTo>
                <a:lnTo>
                  <a:pt x="3311822" y="1041400"/>
                </a:lnTo>
                <a:lnTo>
                  <a:pt x="3341016" y="1016000"/>
                </a:lnTo>
                <a:lnTo>
                  <a:pt x="3368313" y="990600"/>
                </a:lnTo>
                <a:lnTo>
                  <a:pt x="3393672" y="977900"/>
                </a:lnTo>
                <a:lnTo>
                  <a:pt x="3438403" y="927100"/>
                </a:lnTo>
                <a:lnTo>
                  <a:pt x="3474869" y="876300"/>
                </a:lnTo>
                <a:lnTo>
                  <a:pt x="3502727" y="825500"/>
                </a:lnTo>
                <a:lnTo>
                  <a:pt x="3521635" y="774700"/>
                </a:lnTo>
                <a:lnTo>
                  <a:pt x="3531253" y="723900"/>
                </a:lnTo>
                <a:lnTo>
                  <a:pt x="3532471" y="698500"/>
                </a:lnTo>
                <a:lnTo>
                  <a:pt x="3531253" y="673100"/>
                </a:lnTo>
                <a:lnTo>
                  <a:pt x="3521635" y="622300"/>
                </a:lnTo>
                <a:lnTo>
                  <a:pt x="3502727" y="571500"/>
                </a:lnTo>
                <a:lnTo>
                  <a:pt x="3474869" y="520700"/>
                </a:lnTo>
                <a:lnTo>
                  <a:pt x="3438403" y="469900"/>
                </a:lnTo>
                <a:lnTo>
                  <a:pt x="3393672" y="431800"/>
                </a:lnTo>
                <a:lnTo>
                  <a:pt x="3368313" y="406400"/>
                </a:lnTo>
                <a:lnTo>
                  <a:pt x="3341016" y="381000"/>
                </a:lnTo>
                <a:lnTo>
                  <a:pt x="3311822" y="355600"/>
                </a:lnTo>
                <a:lnTo>
                  <a:pt x="3280776" y="342900"/>
                </a:lnTo>
                <a:lnTo>
                  <a:pt x="3247920" y="317500"/>
                </a:lnTo>
                <a:lnTo>
                  <a:pt x="3213295" y="292100"/>
                </a:lnTo>
                <a:lnTo>
                  <a:pt x="3176946" y="279400"/>
                </a:lnTo>
                <a:lnTo>
                  <a:pt x="3138914" y="254000"/>
                </a:lnTo>
                <a:lnTo>
                  <a:pt x="3099243" y="241300"/>
                </a:lnTo>
                <a:lnTo>
                  <a:pt x="3057975" y="215900"/>
                </a:lnTo>
                <a:lnTo>
                  <a:pt x="3015153" y="203200"/>
                </a:lnTo>
                <a:lnTo>
                  <a:pt x="2970819" y="190500"/>
                </a:lnTo>
                <a:lnTo>
                  <a:pt x="2925016" y="165100"/>
                </a:lnTo>
                <a:lnTo>
                  <a:pt x="2829174" y="139700"/>
                </a:lnTo>
                <a:lnTo>
                  <a:pt x="2675462" y="101600"/>
                </a:lnTo>
                <a:lnTo>
                  <a:pt x="2566853" y="76200"/>
                </a:lnTo>
                <a:close/>
              </a:path>
              <a:path w="3532504" h="1397000">
                <a:moveTo>
                  <a:pt x="2276347" y="25400"/>
                </a:moveTo>
                <a:lnTo>
                  <a:pt x="1256123" y="25400"/>
                </a:lnTo>
                <a:lnTo>
                  <a:pt x="1196023" y="38100"/>
                </a:lnTo>
                <a:lnTo>
                  <a:pt x="2336447" y="38100"/>
                </a:lnTo>
                <a:lnTo>
                  <a:pt x="2276347" y="25400"/>
                </a:lnTo>
                <a:close/>
              </a:path>
              <a:path w="3532504" h="1397000">
                <a:moveTo>
                  <a:pt x="2153449" y="12700"/>
                </a:moveTo>
                <a:lnTo>
                  <a:pt x="1379022" y="12700"/>
                </a:lnTo>
                <a:lnTo>
                  <a:pt x="1317137" y="25400"/>
                </a:lnTo>
                <a:lnTo>
                  <a:pt x="2215334" y="25400"/>
                </a:lnTo>
                <a:lnTo>
                  <a:pt x="2153449" y="12700"/>
                </a:lnTo>
                <a:close/>
              </a:path>
              <a:path w="3532504" h="1397000">
                <a:moveTo>
                  <a:pt x="2027237" y="0"/>
                </a:moveTo>
                <a:lnTo>
                  <a:pt x="1505234" y="0"/>
                </a:lnTo>
                <a:lnTo>
                  <a:pt x="1441735" y="12700"/>
                </a:lnTo>
                <a:lnTo>
                  <a:pt x="2090736" y="12700"/>
                </a:lnTo>
                <a:lnTo>
                  <a:pt x="20272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564" y="571861"/>
            <a:ext cx="11490960" cy="339090"/>
          </a:xfrm>
          <a:custGeom>
            <a:avLst/>
            <a:gdLst/>
            <a:ahLst/>
            <a:cxnLst/>
            <a:rect l="l" t="t" r="r" b="b"/>
            <a:pathLst>
              <a:path w="11490960" h="339090">
                <a:moveTo>
                  <a:pt x="0" y="0"/>
                </a:moveTo>
                <a:lnTo>
                  <a:pt x="11490959" y="0"/>
                </a:lnTo>
                <a:lnTo>
                  <a:pt x="11490959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7794" y="1060447"/>
          <a:ext cx="1151001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appointment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Reminders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appointment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39085" y="2101115"/>
          <a:ext cx="11510010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65214" y="2796198"/>
          <a:ext cx="11483975" cy="75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880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Viral load samples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drawn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(Metric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2) 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recorded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green books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(Metric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71235" y="8931"/>
            <a:ext cx="1605280" cy="369570"/>
          </a:xfrm>
          <a:custGeom>
            <a:avLst/>
            <a:gdLst/>
            <a:ahLst/>
            <a:cxnLst/>
            <a:rect l="l" t="t" r="r" b="b"/>
            <a:pathLst>
              <a:path w="1605279" h="369570">
                <a:moveTo>
                  <a:pt x="0" y="0"/>
                </a:moveTo>
                <a:lnTo>
                  <a:pt x="1605119" y="0"/>
                </a:lnTo>
                <a:lnTo>
                  <a:pt x="1605119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49975" y="42671"/>
            <a:ext cx="14319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# &amp;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0576" y="730928"/>
            <a:ext cx="3532504" cy="1397000"/>
          </a:xfrm>
          <a:custGeom>
            <a:avLst/>
            <a:gdLst/>
            <a:ahLst/>
            <a:cxnLst/>
            <a:rect l="l" t="t" r="r" b="b"/>
            <a:pathLst>
              <a:path w="3532504" h="1397000">
                <a:moveTo>
                  <a:pt x="2153448" y="1384300"/>
                </a:moveTo>
                <a:lnTo>
                  <a:pt x="1379021" y="1384300"/>
                </a:lnTo>
                <a:lnTo>
                  <a:pt x="1441734" y="1397000"/>
                </a:lnTo>
                <a:lnTo>
                  <a:pt x="2090735" y="1397000"/>
                </a:lnTo>
                <a:lnTo>
                  <a:pt x="2153448" y="1384300"/>
                </a:lnTo>
                <a:close/>
              </a:path>
              <a:path w="3532504" h="1397000">
                <a:moveTo>
                  <a:pt x="2276347" y="1371600"/>
                </a:moveTo>
                <a:lnTo>
                  <a:pt x="1256122" y="1371600"/>
                </a:lnTo>
                <a:lnTo>
                  <a:pt x="1317136" y="1384300"/>
                </a:lnTo>
                <a:lnTo>
                  <a:pt x="2215333" y="1384300"/>
                </a:lnTo>
                <a:lnTo>
                  <a:pt x="2276347" y="1371600"/>
                </a:lnTo>
                <a:close/>
              </a:path>
              <a:path w="3532504" h="1397000">
                <a:moveTo>
                  <a:pt x="2510835" y="1333500"/>
                </a:moveTo>
                <a:lnTo>
                  <a:pt x="1021634" y="1333500"/>
                </a:lnTo>
                <a:lnTo>
                  <a:pt x="1196023" y="1371600"/>
                </a:lnTo>
                <a:lnTo>
                  <a:pt x="2336446" y="1371600"/>
                </a:lnTo>
                <a:lnTo>
                  <a:pt x="2510835" y="1333500"/>
                </a:lnTo>
                <a:close/>
              </a:path>
              <a:path w="3532504" h="1397000">
                <a:moveTo>
                  <a:pt x="2395589" y="38100"/>
                </a:moveTo>
                <a:lnTo>
                  <a:pt x="1136880" y="38100"/>
                </a:lnTo>
                <a:lnTo>
                  <a:pt x="1078736" y="50800"/>
                </a:lnTo>
                <a:lnTo>
                  <a:pt x="857008" y="101600"/>
                </a:lnTo>
                <a:lnTo>
                  <a:pt x="703296" y="139700"/>
                </a:lnTo>
                <a:lnTo>
                  <a:pt x="607455" y="165100"/>
                </a:lnTo>
                <a:lnTo>
                  <a:pt x="561652" y="190500"/>
                </a:lnTo>
                <a:lnTo>
                  <a:pt x="517318" y="203200"/>
                </a:lnTo>
                <a:lnTo>
                  <a:pt x="474495" y="215900"/>
                </a:lnTo>
                <a:lnTo>
                  <a:pt x="433227" y="241300"/>
                </a:lnTo>
                <a:lnTo>
                  <a:pt x="393556" y="254000"/>
                </a:lnTo>
                <a:lnTo>
                  <a:pt x="355524" y="279400"/>
                </a:lnTo>
                <a:lnTo>
                  <a:pt x="319175" y="292100"/>
                </a:lnTo>
                <a:lnTo>
                  <a:pt x="284551" y="317500"/>
                </a:lnTo>
                <a:lnTo>
                  <a:pt x="251694" y="342900"/>
                </a:lnTo>
                <a:lnTo>
                  <a:pt x="220648" y="355600"/>
                </a:lnTo>
                <a:lnTo>
                  <a:pt x="191455" y="381000"/>
                </a:lnTo>
                <a:lnTo>
                  <a:pt x="164158" y="406400"/>
                </a:lnTo>
                <a:lnTo>
                  <a:pt x="138799" y="431800"/>
                </a:lnTo>
                <a:lnTo>
                  <a:pt x="115421" y="444500"/>
                </a:lnTo>
                <a:lnTo>
                  <a:pt x="74780" y="495300"/>
                </a:lnTo>
                <a:lnTo>
                  <a:pt x="42576" y="546100"/>
                </a:lnTo>
                <a:lnTo>
                  <a:pt x="19150" y="596900"/>
                </a:lnTo>
                <a:lnTo>
                  <a:pt x="4844" y="647700"/>
                </a:lnTo>
                <a:lnTo>
                  <a:pt x="0" y="698500"/>
                </a:lnTo>
                <a:lnTo>
                  <a:pt x="1218" y="723900"/>
                </a:lnTo>
                <a:lnTo>
                  <a:pt x="10836" y="774700"/>
                </a:lnTo>
                <a:lnTo>
                  <a:pt x="29744" y="825500"/>
                </a:lnTo>
                <a:lnTo>
                  <a:pt x="57602" y="876300"/>
                </a:lnTo>
                <a:lnTo>
                  <a:pt x="94068" y="927100"/>
                </a:lnTo>
                <a:lnTo>
                  <a:pt x="138799" y="977900"/>
                </a:lnTo>
                <a:lnTo>
                  <a:pt x="164158" y="990600"/>
                </a:lnTo>
                <a:lnTo>
                  <a:pt x="191455" y="1016000"/>
                </a:lnTo>
                <a:lnTo>
                  <a:pt x="220648" y="1041400"/>
                </a:lnTo>
                <a:lnTo>
                  <a:pt x="251694" y="1066800"/>
                </a:lnTo>
                <a:lnTo>
                  <a:pt x="284551" y="1079500"/>
                </a:lnTo>
                <a:lnTo>
                  <a:pt x="319175" y="1104900"/>
                </a:lnTo>
                <a:lnTo>
                  <a:pt x="355524" y="1117600"/>
                </a:lnTo>
                <a:lnTo>
                  <a:pt x="393556" y="1143000"/>
                </a:lnTo>
                <a:lnTo>
                  <a:pt x="433227" y="1155700"/>
                </a:lnTo>
                <a:lnTo>
                  <a:pt x="474495" y="1181100"/>
                </a:lnTo>
                <a:lnTo>
                  <a:pt x="517318" y="1193800"/>
                </a:lnTo>
                <a:lnTo>
                  <a:pt x="561652" y="1219200"/>
                </a:lnTo>
                <a:lnTo>
                  <a:pt x="607455" y="1231900"/>
                </a:lnTo>
                <a:lnTo>
                  <a:pt x="703296" y="1257300"/>
                </a:lnTo>
                <a:lnTo>
                  <a:pt x="753250" y="1282700"/>
                </a:lnTo>
                <a:lnTo>
                  <a:pt x="804501" y="1295400"/>
                </a:lnTo>
                <a:lnTo>
                  <a:pt x="965617" y="1333500"/>
                </a:lnTo>
                <a:lnTo>
                  <a:pt x="1630648" y="1333500"/>
                </a:lnTo>
                <a:lnTo>
                  <a:pt x="1563929" y="1320800"/>
                </a:lnTo>
                <a:lnTo>
                  <a:pt x="1432895" y="1320800"/>
                </a:lnTo>
                <a:lnTo>
                  <a:pt x="1368681" y="1308100"/>
                </a:lnTo>
                <a:lnTo>
                  <a:pt x="1305403" y="1308100"/>
                </a:lnTo>
                <a:lnTo>
                  <a:pt x="1243111" y="1295400"/>
                </a:lnTo>
                <a:lnTo>
                  <a:pt x="1181857" y="1295400"/>
                </a:lnTo>
                <a:lnTo>
                  <a:pt x="1062661" y="1270000"/>
                </a:lnTo>
                <a:lnTo>
                  <a:pt x="1004822" y="1270000"/>
                </a:lnTo>
                <a:lnTo>
                  <a:pt x="838943" y="1231900"/>
                </a:lnTo>
                <a:lnTo>
                  <a:pt x="735230" y="1206500"/>
                </a:lnTo>
                <a:lnTo>
                  <a:pt x="685587" y="1181100"/>
                </a:lnTo>
                <a:lnTo>
                  <a:pt x="590982" y="1155700"/>
                </a:lnTo>
                <a:lnTo>
                  <a:pt x="546121" y="1143000"/>
                </a:lnTo>
                <a:lnTo>
                  <a:pt x="502954" y="1117600"/>
                </a:lnTo>
                <a:lnTo>
                  <a:pt x="461534" y="1104900"/>
                </a:lnTo>
                <a:lnTo>
                  <a:pt x="421909" y="1079500"/>
                </a:lnTo>
                <a:lnTo>
                  <a:pt x="384132" y="1066800"/>
                </a:lnTo>
                <a:lnTo>
                  <a:pt x="348252" y="1041400"/>
                </a:lnTo>
                <a:lnTo>
                  <a:pt x="314319" y="1028700"/>
                </a:lnTo>
                <a:lnTo>
                  <a:pt x="282386" y="1003300"/>
                </a:lnTo>
                <a:lnTo>
                  <a:pt x="252502" y="977900"/>
                </a:lnTo>
                <a:lnTo>
                  <a:pt x="224718" y="965200"/>
                </a:lnTo>
                <a:lnTo>
                  <a:pt x="199084" y="939800"/>
                </a:lnTo>
                <a:lnTo>
                  <a:pt x="175652" y="914400"/>
                </a:lnTo>
                <a:lnTo>
                  <a:pt x="154471" y="901700"/>
                </a:lnTo>
                <a:lnTo>
                  <a:pt x="119067" y="850900"/>
                </a:lnTo>
                <a:lnTo>
                  <a:pt x="93277" y="800100"/>
                </a:lnTo>
                <a:lnTo>
                  <a:pt x="77507" y="749300"/>
                </a:lnTo>
                <a:lnTo>
                  <a:pt x="72160" y="698500"/>
                </a:lnTo>
                <a:lnTo>
                  <a:pt x="73505" y="673100"/>
                </a:lnTo>
                <a:lnTo>
                  <a:pt x="84114" y="622300"/>
                </a:lnTo>
                <a:lnTo>
                  <a:pt x="104945" y="571500"/>
                </a:lnTo>
                <a:lnTo>
                  <a:pt x="119067" y="558800"/>
                </a:lnTo>
                <a:lnTo>
                  <a:pt x="135593" y="533400"/>
                </a:lnTo>
                <a:lnTo>
                  <a:pt x="154471" y="508000"/>
                </a:lnTo>
                <a:lnTo>
                  <a:pt x="175652" y="482600"/>
                </a:lnTo>
                <a:lnTo>
                  <a:pt x="199084" y="457200"/>
                </a:lnTo>
                <a:lnTo>
                  <a:pt x="224718" y="444500"/>
                </a:lnTo>
                <a:lnTo>
                  <a:pt x="252502" y="419100"/>
                </a:lnTo>
                <a:lnTo>
                  <a:pt x="282386" y="393700"/>
                </a:lnTo>
                <a:lnTo>
                  <a:pt x="314319" y="381000"/>
                </a:lnTo>
                <a:lnTo>
                  <a:pt x="348252" y="355600"/>
                </a:lnTo>
                <a:lnTo>
                  <a:pt x="384132" y="330200"/>
                </a:lnTo>
                <a:lnTo>
                  <a:pt x="421909" y="317500"/>
                </a:lnTo>
                <a:lnTo>
                  <a:pt x="461534" y="304800"/>
                </a:lnTo>
                <a:lnTo>
                  <a:pt x="502954" y="279400"/>
                </a:lnTo>
                <a:lnTo>
                  <a:pt x="546121" y="266700"/>
                </a:lnTo>
                <a:lnTo>
                  <a:pt x="590982" y="241300"/>
                </a:lnTo>
                <a:lnTo>
                  <a:pt x="685587" y="215900"/>
                </a:lnTo>
                <a:lnTo>
                  <a:pt x="786366" y="190500"/>
                </a:lnTo>
                <a:lnTo>
                  <a:pt x="948222" y="152400"/>
                </a:lnTo>
                <a:lnTo>
                  <a:pt x="1121690" y="114300"/>
                </a:lnTo>
                <a:lnTo>
                  <a:pt x="1181857" y="114300"/>
                </a:lnTo>
                <a:lnTo>
                  <a:pt x="1305403" y="88900"/>
                </a:lnTo>
                <a:lnTo>
                  <a:pt x="1368681" y="88900"/>
                </a:lnTo>
                <a:lnTo>
                  <a:pt x="1432895" y="76200"/>
                </a:lnTo>
                <a:lnTo>
                  <a:pt x="2566852" y="76200"/>
                </a:lnTo>
                <a:lnTo>
                  <a:pt x="2395589" y="38100"/>
                </a:lnTo>
                <a:close/>
              </a:path>
              <a:path w="3532504" h="1397000">
                <a:moveTo>
                  <a:pt x="2566852" y="76200"/>
                </a:moveTo>
                <a:lnTo>
                  <a:pt x="2099574" y="76200"/>
                </a:lnTo>
                <a:lnTo>
                  <a:pt x="2163788" y="88900"/>
                </a:lnTo>
                <a:lnTo>
                  <a:pt x="2227066" y="88900"/>
                </a:lnTo>
                <a:lnTo>
                  <a:pt x="2350613" y="114300"/>
                </a:lnTo>
                <a:lnTo>
                  <a:pt x="2410779" y="114300"/>
                </a:lnTo>
                <a:lnTo>
                  <a:pt x="2584247" y="152400"/>
                </a:lnTo>
                <a:lnTo>
                  <a:pt x="2746104" y="190500"/>
                </a:lnTo>
                <a:lnTo>
                  <a:pt x="2846882" y="215900"/>
                </a:lnTo>
                <a:lnTo>
                  <a:pt x="2941488" y="241300"/>
                </a:lnTo>
                <a:lnTo>
                  <a:pt x="2986349" y="266700"/>
                </a:lnTo>
                <a:lnTo>
                  <a:pt x="3029515" y="279400"/>
                </a:lnTo>
                <a:lnTo>
                  <a:pt x="3070936" y="304800"/>
                </a:lnTo>
                <a:lnTo>
                  <a:pt x="3110560" y="317500"/>
                </a:lnTo>
                <a:lnTo>
                  <a:pt x="3148338" y="330200"/>
                </a:lnTo>
                <a:lnTo>
                  <a:pt x="3184218" y="355600"/>
                </a:lnTo>
                <a:lnTo>
                  <a:pt x="3218150" y="381000"/>
                </a:lnTo>
                <a:lnTo>
                  <a:pt x="3250083" y="393700"/>
                </a:lnTo>
                <a:lnTo>
                  <a:pt x="3279968" y="419100"/>
                </a:lnTo>
                <a:lnTo>
                  <a:pt x="3307752" y="444500"/>
                </a:lnTo>
                <a:lnTo>
                  <a:pt x="3333385" y="457200"/>
                </a:lnTo>
                <a:lnTo>
                  <a:pt x="3356818" y="482600"/>
                </a:lnTo>
                <a:lnTo>
                  <a:pt x="3377999" y="508000"/>
                </a:lnTo>
                <a:lnTo>
                  <a:pt x="3396877" y="533400"/>
                </a:lnTo>
                <a:lnTo>
                  <a:pt x="3413403" y="558800"/>
                </a:lnTo>
                <a:lnTo>
                  <a:pt x="3427525" y="571500"/>
                </a:lnTo>
                <a:lnTo>
                  <a:pt x="3448355" y="622300"/>
                </a:lnTo>
                <a:lnTo>
                  <a:pt x="3458965" y="673100"/>
                </a:lnTo>
                <a:lnTo>
                  <a:pt x="3460310" y="698500"/>
                </a:lnTo>
                <a:lnTo>
                  <a:pt x="3458965" y="723900"/>
                </a:lnTo>
                <a:lnTo>
                  <a:pt x="3448355" y="774700"/>
                </a:lnTo>
                <a:lnTo>
                  <a:pt x="3427525" y="825500"/>
                </a:lnTo>
                <a:lnTo>
                  <a:pt x="3396877" y="876300"/>
                </a:lnTo>
                <a:lnTo>
                  <a:pt x="3356818" y="914400"/>
                </a:lnTo>
                <a:lnTo>
                  <a:pt x="3333385" y="939800"/>
                </a:lnTo>
                <a:lnTo>
                  <a:pt x="3307752" y="965200"/>
                </a:lnTo>
                <a:lnTo>
                  <a:pt x="3279968" y="977900"/>
                </a:lnTo>
                <a:lnTo>
                  <a:pt x="3250083" y="1003300"/>
                </a:lnTo>
                <a:lnTo>
                  <a:pt x="3218150" y="1028700"/>
                </a:lnTo>
                <a:lnTo>
                  <a:pt x="3184218" y="1041400"/>
                </a:lnTo>
                <a:lnTo>
                  <a:pt x="3148338" y="1066800"/>
                </a:lnTo>
                <a:lnTo>
                  <a:pt x="3110560" y="1079500"/>
                </a:lnTo>
                <a:lnTo>
                  <a:pt x="3070936" y="1104900"/>
                </a:lnTo>
                <a:lnTo>
                  <a:pt x="3029515" y="1117600"/>
                </a:lnTo>
                <a:lnTo>
                  <a:pt x="2986349" y="1143000"/>
                </a:lnTo>
                <a:lnTo>
                  <a:pt x="2941488" y="1155700"/>
                </a:lnTo>
                <a:lnTo>
                  <a:pt x="2846882" y="1181100"/>
                </a:lnTo>
                <a:lnTo>
                  <a:pt x="2797239" y="1206500"/>
                </a:lnTo>
                <a:lnTo>
                  <a:pt x="2693526" y="1231900"/>
                </a:lnTo>
                <a:lnTo>
                  <a:pt x="2527647" y="1270000"/>
                </a:lnTo>
                <a:lnTo>
                  <a:pt x="2469808" y="1270000"/>
                </a:lnTo>
                <a:lnTo>
                  <a:pt x="2350613" y="1295400"/>
                </a:lnTo>
                <a:lnTo>
                  <a:pt x="2289358" y="1295400"/>
                </a:lnTo>
                <a:lnTo>
                  <a:pt x="2227066" y="1308100"/>
                </a:lnTo>
                <a:lnTo>
                  <a:pt x="2163788" y="1308100"/>
                </a:lnTo>
                <a:lnTo>
                  <a:pt x="2099574" y="1320800"/>
                </a:lnTo>
                <a:lnTo>
                  <a:pt x="1968540" y="1320800"/>
                </a:lnTo>
                <a:lnTo>
                  <a:pt x="1901821" y="1333500"/>
                </a:lnTo>
                <a:lnTo>
                  <a:pt x="2566852" y="1333500"/>
                </a:lnTo>
                <a:lnTo>
                  <a:pt x="2727968" y="1295400"/>
                </a:lnTo>
                <a:lnTo>
                  <a:pt x="2779220" y="1282700"/>
                </a:lnTo>
                <a:lnTo>
                  <a:pt x="2829173" y="1257300"/>
                </a:lnTo>
                <a:lnTo>
                  <a:pt x="2925015" y="1231900"/>
                </a:lnTo>
                <a:lnTo>
                  <a:pt x="2970818" y="1219200"/>
                </a:lnTo>
                <a:lnTo>
                  <a:pt x="3015152" y="1193800"/>
                </a:lnTo>
                <a:lnTo>
                  <a:pt x="3057974" y="1181100"/>
                </a:lnTo>
                <a:lnTo>
                  <a:pt x="3099242" y="1155700"/>
                </a:lnTo>
                <a:lnTo>
                  <a:pt x="3138914" y="1143000"/>
                </a:lnTo>
                <a:lnTo>
                  <a:pt x="3176945" y="1117600"/>
                </a:lnTo>
                <a:lnTo>
                  <a:pt x="3213294" y="1104900"/>
                </a:lnTo>
                <a:lnTo>
                  <a:pt x="3247919" y="1079500"/>
                </a:lnTo>
                <a:lnTo>
                  <a:pt x="3280775" y="1066800"/>
                </a:lnTo>
                <a:lnTo>
                  <a:pt x="3311821" y="1041400"/>
                </a:lnTo>
                <a:lnTo>
                  <a:pt x="3341015" y="1016000"/>
                </a:lnTo>
                <a:lnTo>
                  <a:pt x="3368312" y="990600"/>
                </a:lnTo>
                <a:lnTo>
                  <a:pt x="3393671" y="977900"/>
                </a:lnTo>
                <a:lnTo>
                  <a:pt x="3438402" y="927100"/>
                </a:lnTo>
                <a:lnTo>
                  <a:pt x="3474868" y="876300"/>
                </a:lnTo>
                <a:lnTo>
                  <a:pt x="3502725" y="825500"/>
                </a:lnTo>
                <a:lnTo>
                  <a:pt x="3521634" y="774700"/>
                </a:lnTo>
                <a:lnTo>
                  <a:pt x="3531252" y="723900"/>
                </a:lnTo>
                <a:lnTo>
                  <a:pt x="3532470" y="698500"/>
                </a:lnTo>
                <a:lnTo>
                  <a:pt x="3531252" y="673100"/>
                </a:lnTo>
                <a:lnTo>
                  <a:pt x="3521634" y="622300"/>
                </a:lnTo>
                <a:lnTo>
                  <a:pt x="3502725" y="571500"/>
                </a:lnTo>
                <a:lnTo>
                  <a:pt x="3474868" y="520700"/>
                </a:lnTo>
                <a:lnTo>
                  <a:pt x="3438402" y="469900"/>
                </a:lnTo>
                <a:lnTo>
                  <a:pt x="3393671" y="431800"/>
                </a:lnTo>
                <a:lnTo>
                  <a:pt x="3368312" y="406400"/>
                </a:lnTo>
                <a:lnTo>
                  <a:pt x="3341015" y="381000"/>
                </a:lnTo>
                <a:lnTo>
                  <a:pt x="3311821" y="355600"/>
                </a:lnTo>
                <a:lnTo>
                  <a:pt x="3280775" y="342900"/>
                </a:lnTo>
                <a:lnTo>
                  <a:pt x="3247919" y="317500"/>
                </a:lnTo>
                <a:lnTo>
                  <a:pt x="3213294" y="292100"/>
                </a:lnTo>
                <a:lnTo>
                  <a:pt x="3176945" y="279400"/>
                </a:lnTo>
                <a:lnTo>
                  <a:pt x="3138914" y="254000"/>
                </a:lnTo>
                <a:lnTo>
                  <a:pt x="3099242" y="241300"/>
                </a:lnTo>
                <a:lnTo>
                  <a:pt x="3057974" y="215900"/>
                </a:lnTo>
                <a:lnTo>
                  <a:pt x="3015152" y="203200"/>
                </a:lnTo>
                <a:lnTo>
                  <a:pt x="2970818" y="190500"/>
                </a:lnTo>
                <a:lnTo>
                  <a:pt x="2925015" y="165100"/>
                </a:lnTo>
                <a:lnTo>
                  <a:pt x="2829173" y="139700"/>
                </a:lnTo>
                <a:lnTo>
                  <a:pt x="2675461" y="101600"/>
                </a:lnTo>
                <a:lnTo>
                  <a:pt x="2566852" y="76200"/>
                </a:lnTo>
                <a:close/>
              </a:path>
              <a:path w="3532504" h="1397000">
                <a:moveTo>
                  <a:pt x="2276347" y="25400"/>
                </a:moveTo>
                <a:lnTo>
                  <a:pt x="1256122" y="25400"/>
                </a:lnTo>
                <a:lnTo>
                  <a:pt x="1196023" y="38100"/>
                </a:lnTo>
                <a:lnTo>
                  <a:pt x="2336446" y="38100"/>
                </a:lnTo>
                <a:lnTo>
                  <a:pt x="2276347" y="25400"/>
                </a:lnTo>
                <a:close/>
              </a:path>
              <a:path w="3532504" h="1397000">
                <a:moveTo>
                  <a:pt x="2153448" y="12700"/>
                </a:moveTo>
                <a:lnTo>
                  <a:pt x="1379021" y="12700"/>
                </a:lnTo>
                <a:lnTo>
                  <a:pt x="1317136" y="25400"/>
                </a:lnTo>
                <a:lnTo>
                  <a:pt x="2215333" y="25400"/>
                </a:lnTo>
                <a:lnTo>
                  <a:pt x="2153448" y="12700"/>
                </a:lnTo>
                <a:close/>
              </a:path>
              <a:path w="3532504" h="1397000">
                <a:moveTo>
                  <a:pt x="2027236" y="0"/>
                </a:moveTo>
                <a:lnTo>
                  <a:pt x="1505233" y="0"/>
                </a:lnTo>
                <a:lnTo>
                  <a:pt x="1441734" y="12700"/>
                </a:lnTo>
                <a:lnTo>
                  <a:pt x="2090735" y="12700"/>
                </a:lnTo>
                <a:lnTo>
                  <a:pt x="20272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8919"/>
            <a:ext cx="8023859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0" dirty="0">
                <a:solidFill>
                  <a:srgbClr val="000000"/>
                </a:solidFill>
              </a:rPr>
              <a:t>PAGER </a:t>
            </a:r>
            <a:r>
              <a:rPr dirty="0">
                <a:solidFill>
                  <a:srgbClr val="000000"/>
                </a:solidFill>
              </a:rPr>
              <a:t>– </a:t>
            </a:r>
            <a:r>
              <a:rPr spc="-65" dirty="0">
                <a:solidFill>
                  <a:srgbClr val="000000"/>
                </a:solidFill>
              </a:rPr>
              <a:t>Wednesday, </a:t>
            </a:r>
            <a:r>
              <a:rPr spc="-10" dirty="0">
                <a:solidFill>
                  <a:srgbClr val="000000"/>
                </a:solidFill>
              </a:rPr>
              <a:t>September</a:t>
            </a:r>
            <a:r>
              <a:rPr spc="10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67232"/>
            <a:ext cx="10638155" cy="584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urpose:</a:t>
            </a:r>
            <a:endParaRPr sz="2200">
              <a:latin typeface="Calibri"/>
              <a:cs typeface="Calibri"/>
            </a:endParaRPr>
          </a:p>
          <a:p>
            <a:pPr marL="698500" indent="-228600">
              <a:lnSpc>
                <a:spcPts val="215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85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provide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a guided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approach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QI Initiative Aim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#3 – </a:t>
            </a:r>
            <a:r>
              <a:rPr sz="1900" b="1" spc="-15" dirty="0">
                <a:solidFill>
                  <a:srgbClr val="0070C0"/>
                </a:solidFill>
                <a:latin typeface="Calibri"/>
                <a:cs typeface="Calibri"/>
              </a:rPr>
              <a:t>Viral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Load</a:t>
            </a:r>
            <a:r>
              <a:rPr sz="1900" b="1" spc="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0070C0"/>
                </a:solidFill>
                <a:latin typeface="Calibri"/>
                <a:cs typeface="Calibri"/>
              </a:rPr>
              <a:t>Coverage</a:t>
            </a:r>
            <a:endParaRPr sz="19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Define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Measure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600" b="1" spc="-10" dirty="0">
                <a:solidFill>
                  <a:srgbClr val="0070C0"/>
                </a:solidFill>
                <a:latin typeface="Calibri"/>
                <a:cs typeface="Calibri"/>
              </a:rPr>
              <a:t>Analyze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Improve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Phase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– CHANGE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Menu, CHANGES </a:t>
            </a:r>
            <a:r>
              <a:rPr sz="1600" b="1" spc="-35" dirty="0">
                <a:solidFill>
                  <a:srgbClr val="0070C0"/>
                </a:solidFill>
                <a:latin typeface="Calibri"/>
                <a:cs typeface="Calibri"/>
              </a:rPr>
              <a:t>Tested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=</a:t>
            </a:r>
            <a:r>
              <a:rPr sz="1600" b="1" spc="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PDSA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genda:</a:t>
            </a:r>
            <a:endParaRPr sz="2200">
              <a:latin typeface="Calibri"/>
              <a:cs typeface="Calibri"/>
            </a:endParaRPr>
          </a:p>
          <a:p>
            <a:pPr marL="926465" marR="7203440">
              <a:lnSpc>
                <a:spcPts val="2900"/>
              </a:lnSpc>
              <a:spcBef>
                <a:spcPts val="45"/>
              </a:spcBef>
            </a:pPr>
            <a:r>
              <a:rPr sz="2200" spc="-15" dirty="0">
                <a:latin typeface="Calibri"/>
                <a:cs typeface="Calibri"/>
              </a:rPr>
              <a:t>Welcome </a:t>
            </a:r>
            <a:r>
              <a:rPr sz="2200" dirty="0">
                <a:latin typeface="Calibri"/>
                <a:cs typeface="Calibri"/>
              </a:rPr>
              <a:t>/ </a:t>
            </a:r>
            <a:r>
              <a:rPr sz="2200" spc="-15" dirty="0">
                <a:latin typeface="Calibri"/>
                <a:cs typeface="Calibri"/>
              </a:rPr>
              <a:t>Icebreaker 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Great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Renaming</a:t>
            </a:r>
            <a:endParaRPr sz="22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PDSA </a:t>
            </a:r>
            <a:r>
              <a:rPr sz="2200" spc="-15" dirty="0">
                <a:latin typeface="Calibri"/>
                <a:cs typeface="Calibri"/>
              </a:rPr>
              <a:t>Worksheet </a:t>
            </a:r>
            <a:r>
              <a:rPr sz="2200" spc="-5" dirty="0">
                <a:latin typeface="Calibri"/>
                <a:cs typeface="Calibri"/>
              </a:rPr>
              <a:t>Plans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Debrief</a:t>
            </a:r>
            <a:endParaRPr sz="2200">
              <a:latin typeface="Calibri"/>
              <a:cs typeface="Calibri"/>
            </a:endParaRPr>
          </a:p>
          <a:p>
            <a:pPr marL="926465" marR="3909695">
              <a:lnSpc>
                <a:spcPct val="106400"/>
              </a:lnSpc>
              <a:spcBef>
                <a:spcPts val="90"/>
              </a:spcBef>
            </a:pPr>
            <a:r>
              <a:rPr sz="2200" spc="-5" dirty="0">
                <a:latin typeface="Calibri"/>
                <a:cs typeface="Calibri"/>
              </a:rPr>
              <a:t>PDSA </a:t>
            </a:r>
            <a:r>
              <a:rPr sz="2200" spc="-15" dirty="0">
                <a:latin typeface="Calibri"/>
                <a:cs typeface="Calibri"/>
              </a:rPr>
              <a:t>Worksheet </a:t>
            </a:r>
            <a:r>
              <a:rPr sz="2200" spc="-5" dirty="0">
                <a:latin typeface="Calibri"/>
                <a:cs typeface="Calibri"/>
              </a:rPr>
              <a:t>Plans </a:t>
            </a:r>
            <a:r>
              <a:rPr sz="2200" spc="-10" dirty="0">
                <a:latin typeface="Calibri"/>
                <a:cs typeface="Calibri"/>
              </a:rPr>
              <a:t>Refined, </a:t>
            </a:r>
            <a:r>
              <a:rPr sz="2200" spc="-5" dirty="0">
                <a:latin typeface="Calibri"/>
                <a:cs typeface="Calibri"/>
              </a:rPr>
              <a:t>based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Feedback  </a:t>
            </a:r>
            <a:r>
              <a:rPr sz="2200" spc="-15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Collection </a:t>
            </a:r>
            <a:r>
              <a:rPr sz="2200" spc="-10" dirty="0">
                <a:latin typeface="Calibri"/>
                <a:cs typeface="Calibri"/>
              </a:rPr>
              <a:t>Clarification </a:t>
            </a:r>
            <a:r>
              <a:rPr sz="2200" dirty="0">
                <a:latin typeface="Calibri"/>
                <a:cs typeface="Calibri"/>
              </a:rPr>
              <a:t>/ Q &amp;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Calibri"/>
                <a:cs typeface="Calibri"/>
              </a:rPr>
              <a:t>QI </a:t>
            </a:r>
            <a:r>
              <a:rPr sz="2200" spc="-15" dirty="0">
                <a:latin typeface="Calibri"/>
                <a:cs typeface="Calibri"/>
              </a:rPr>
              <a:t>Panel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5" dirty="0">
                <a:latin typeface="Calibri"/>
                <a:cs typeface="Calibri"/>
              </a:rPr>
              <a:t>Special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Guests</a:t>
            </a:r>
            <a:endParaRPr sz="22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40"/>
              </a:spcBef>
            </a:pPr>
            <a:r>
              <a:rPr sz="2200" spc="-20" dirty="0">
                <a:latin typeface="Calibri"/>
                <a:cs typeface="Calibri"/>
              </a:rPr>
              <a:t>Farewell </a:t>
            </a:r>
            <a:r>
              <a:rPr sz="2200" dirty="0">
                <a:latin typeface="Calibri"/>
                <a:cs typeface="Calibri"/>
              </a:rPr>
              <a:t>– See </a:t>
            </a:r>
            <a:r>
              <a:rPr sz="2200" spc="-10" dirty="0">
                <a:latin typeface="Calibri"/>
                <a:cs typeface="Calibri"/>
              </a:rPr>
              <a:t>you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September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30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  <a:spcBef>
                <a:spcPts val="260"/>
              </a:spcBef>
            </a:pP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round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Rules:</a:t>
            </a:r>
            <a:endParaRPr sz="2200">
              <a:latin typeface="Calibri"/>
              <a:cs typeface="Calibri"/>
            </a:endParaRPr>
          </a:p>
          <a:p>
            <a:pPr marL="698500" marR="5080" indent="-228600">
              <a:lnSpc>
                <a:spcPct val="73700"/>
              </a:lnSpc>
              <a:spcBef>
                <a:spcPts val="4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Begin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end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time, </a:t>
            </a:r>
            <a:r>
              <a:rPr sz="1600" spc="-10" dirty="0">
                <a:latin typeface="Calibri"/>
                <a:cs typeface="Calibri"/>
              </a:rPr>
              <a:t>Respect for </a:t>
            </a:r>
            <a:r>
              <a:rPr sz="1600" spc="-5" dirty="0">
                <a:latin typeface="Calibri"/>
                <a:cs typeface="Calibri"/>
              </a:rPr>
              <a:t>all persons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all thoughts, </a:t>
            </a:r>
            <a:r>
              <a:rPr sz="1600" spc="-10" dirty="0">
                <a:latin typeface="Calibri"/>
                <a:cs typeface="Calibri"/>
              </a:rPr>
              <a:t>Encourage engagement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participation, </a:t>
            </a:r>
            <a:r>
              <a:rPr sz="1600" spc="-10" dirty="0">
                <a:latin typeface="Calibri"/>
                <a:cs typeface="Calibri"/>
              </a:rPr>
              <a:t>Keep </a:t>
            </a:r>
            <a:r>
              <a:rPr sz="1600" spc="-5" dirty="0">
                <a:latin typeface="Calibri"/>
                <a:cs typeface="Calibri"/>
              </a:rPr>
              <a:t>audio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10" dirty="0">
                <a:latin typeface="Calibri"/>
                <a:cs typeface="Calibri"/>
              </a:rPr>
              <a:t>mute  </a:t>
            </a:r>
            <a:r>
              <a:rPr sz="1600" spc="-5" dirty="0">
                <a:latin typeface="Calibri"/>
                <a:cs typeface="Calibri"/>
              </a:rPr>
              <a:t>unless speaking </a:t>
            </a:r>
            <a:r>
              <a:rPr sz="1600" dirty="0">
                <a:latin typeface="Calibri"/>
                <a:cs typeface="Calibri"/>
              </a:rPr>
              <a:t>/ </a:t>
            </a:r>
            <a:r>
              <a:rPr sz="1600" spc="-5" dirty="0">
                <a:latin typeface="Calibri"/>
                <a:cs typeface="Calibri"/>
              </a:rPr>
              <a:t>Raise hand </a:t>
            </a:r>
            <a:r>
              <a:rPr sz="1600" spc="-10" dirty="0">
                <a:latin typeface="Calibri"/>
                <a:cs typeface="Calibri"/>
              </a:rPr>
              <a:t>to share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put question in </a:t>
            </a:r>
            <a:r>
              <a:rPr sz="1600" spc="-10" dirty="0">
                <a:latin typeface="Calibri"/>
                <a:cs typeface="Calibri"/>
              </a:rPr>
              <a:t>chat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box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575"/>
              </a:lnSpc>
              <a:spcBef>
                <a:spcPts val="165"/>
              </a:spcBef>
            </a:pP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xpected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Outcomes:</a:t>
            </a:r>
            <a:endParaRPr sz="2200">
              <a:latin typeface="Calibri"/>
              <a:cs typeface="Calibri"/>
            </a:endParaRPr>
          </a:p>
          <a:p>
            <a:pPr marL="927100" indent="-457200">
              <a:lnSpc>
                <a:spcPts val="217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Deliverables:</a:t>
            </a:r>
            <a:endParaRPr sz="1900">
              <a:latin typeface="Calibri"/>
              <a:cs typeface="Calibri"/>
            </a:endParaRPr>
          </a:p>
          <a:p>
            <a:pPr marL="1155700" lvl="1" indent="-228600">
              <a:lnSpc>
                <a:spcPts val="182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CHANGES</a:t>
            </a:r>
            <a:r>
              <a:rPr sz="16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70C0"/>
                </a:solidFill>
                <a:latin typeface="Calibri"/>
                <a:cs typeface="Calibri"/>
              </a:rPr>
              <a:t>Selected</a:t>
            </a:r>
            <a:endParaRPr sz="1600">
              <a:latin typeface="Calibri"/>
              <a:cs typeface="Calibri"/>
            </a:endParaRPr>
          </a:p>
          <a:p>
            <a:pPr marL="1155700" lvl="1" indent="-228600">
              <a:lnSpc>
                <a:spcPts val="18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b="1" spc="-45" dirty="0">
                <a:solidFill>
                  <a:srgbClr val="0070C0"/>
                </a:solidFill>
                <a:latin typeface="Calibri"/>
                <a:cs typeface="Calibri"/>
              </a:rPr>
              <a:t>Test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CHANGES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-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PDSA</a:t>
            </a:r>
            <a:r>
              <a:rPr sz="16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70C0"/>
                </a:solidFill>
                <a:latin typeface="Calibri"/>
                <a:cs typeface="Calibri"/>
              </a:rPr>
              <a:t>Worksheet</a:t>
            </a:r>
            <a:endParaRPr sz="1600">
              <a:latin typeface="Calibri"/>
              <a:cs typeface="Calibri"/>
            </a:endParaRPr>
          </a:p>
          <a:p>
            <a:pPr marL="1155700" lvl="1" indent="-228600">
              <a:lnSpc>
                <a:spcPts val="186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b="1" spc="-15" dirty="0">
                <a:solidFill>
                  <a:srgbClr val="0070C0"/>
                </a:solidFill>
                <a:latin typeface="Calibri"/>
                <a:cs typeface="Calibri"/>
              </a:rPr>
              <a:t>Data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Collection</a:t>
            </a:r>
            <a:r>
              <a:rPr sz="1600" b="1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/>
                <a:cs typeface="Calibri"/>
              </a:rPr>
              <a:t>Plan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5176" y="3011423"/>
            <a:ext cx="691896" cy="8351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87" y="105663"/>
            <a:ext cx="316611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Worksheet for </a:t>
            </a:r>
            <a:r>
              <a:rPr sz="2000" b="1" spc="-30" dirty="0">
                <a:latin typeface="Calibri"/>
                <a:cs typeface="Calibri"/>
              </a:rPr>
              <a:t>Testing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564" y="571861"/>
            <a:ext cx="11490960" cy="339090"/>
          </a:xfrm>
          <a:custGeom>
            <a:avLst/>
            <a:gdLst/>
            <a:ahLst/>
            <a:cxnLst/>
            <a:rect l="l" t="t" r="r" b="b"/>
            <a:pathLst>
              <a:path w="11490960" h="339090">
                <a:moveTo>
                  <a:pt x="0" y="0"/>
                </a:moveTo>
                <a:lnTo>
                  <a:pt x="11490959" y="0"/>
                </a:lnTo>
                <a:lnTo>
                  <a:pt x="11490959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564" y="571861"/>
            <a:ext cx="11490960" cy="33909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latin typeface="Calibri"/>
                <a:cs typeface="Calibri"/>
              </a:rPr>
              <a:t>Aim </a:t>
            </a:r>
            <a:r>
              <a:rPr sz="1600" b="1" dirty="0">
                <a:latin typeface="Calibri"/>
                <a:cs typeface="Calibri"/>
              </a:rPr>
              <a:t>#3: </a:t>
            </a:r>
            <a:r>
              <a:rPr sz="1600" dirty="0">
                <a:latin typeface="Calibri"/>
                <a:cs typeface="Calibri"/>
              </a:rPr>
              <a:t>VL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Coverage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7794" y="1060447"/>
          <a:ext cx="11510010" cy="78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906"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your first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next) test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4455" marR="476250">
                        <a:lnSpc>
                          <a:spcPct val="1014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Redesign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client appointment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New Process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electronic  appointment,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sticker communication,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reminder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8739" y="1764791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11" y="3435095"/>
            <a:ext cx="3251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26" y="4605528"/>
            <a:ext cx="6502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TU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26" y="5788152"/>
            <a:ext cx="15379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 </a:t>
            </a:r>
            <a:r>
              <a:rPr sz="1800" spc="-5" dirty="0">
                <a:latin typeface="Calibri"/>
                <a:cs typeface="Calibri"/>
              </a:rPr>
              <a:t>(select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39085" y="2101115"/>
          <a:ext cx="11510010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tasks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set up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test 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responsible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65214" y="2796198"/>
          <a:ext cx="11483975" cy="75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26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Predict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happen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carried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4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Measures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determine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succeeds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880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Viral load samples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drawn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(Metric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2) 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recorded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green books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(Metric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45434" y="3770977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actually happened when </a:t>
            </a:r>
            <a:r>
              <a:rPr sz="1400" b="1" spc="-10" dirty="0">
                <a:latin typeface="Calibri"/>
                <a:cs typeface="Calibri"/>
              </a:rPr>
              <a:t>you </a:t>
            </a:r>
            <a:r>
              <a:rPr sz="1400" b="1" spc="-15" dirty="0">
                <a:latin typeface="Calibri"/>
                <a:cs typeface="Calibri"/>
              </a:rPr>
              <a:t>ran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test: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144" y="4940665"/>
            <a:ext cx="11490960" cy="739140"/>
          </a:xfrm>
          <a:prstGeom prst="rect">
            <a:avLst/>
          </a:prstGeom>
          <a:solidFill>
            <a:srgbClr val="D6DCE5"/>
          </a:solidFill>
          <a:ln w="1905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5" dirty="0">
                <a:latin typeface="Calibri"/>
                <a:cs typeface="Calibri"/>
              </a:rPr>
              <a:t>the measured results and how </a:t>
            </a:r>
            <a:r>
              <a:rPr sz="1400" b="1" spc="-10" dirty="0">
                <a:latin typeface="Calibri"/>
                <a:cs typeface="Calibri"/>
              </a:rPr>
              <a:t>they compared to </a:t>
            </a:r>
            <a:r>
              <a:rPr sz="1400" b="1" spc="-5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predictions: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50424" y="5862396"/>
            <a:ext cx="6522720" cy="892810"/>
          </a:xfrm>
          <a:custGeom>
            <a:avLst/>
            <a:gdLst/>
            <a:ahLst/>
            <a:cxnLst/>
            <a:rect l="l" t="t" r="r" b="b"/>
            <a:pathLst>
              <a:path w="6522720" h="892809">
                <a:moveTo>
                  <a:pt x="0" y="0"/>
                </a:moveTo>
                <a:lnTo>
                  <a:pt x="6522718" y="0"/>
                </a:lnTo>
                <a:lnTo>
                  <a:pt x="6522718" y="892552"/>
                </a:lnTo>
                <a:lnTo>
                  <a:pt x="0" y="892552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9164" y="5896864"/>
            <a:ext cx="624586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Adopt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Standardize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Adapt </a:t>
            </a:r>
            <a:r>
              <a:rPr sz="1350" spc="620" dirty="0">
                <a:latin typeface="Arial"/>
                <a:cs typeface="Arial"/>
              </a:rPr>
              <a:t>à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400" b="1" dirty="0">
                <a:latin typeface="Calibri"/>
                <a:cs typeface="Calibri"/>
              </a:rPr>
              <a:t>Describe </a:t>
            </a:r>
            <a:r>
              <a:rPr sz="1400" b="1" spc="-10" dirty="0">
                <a:latin typeface="Calibri"/>
                <a:cs typeface="Calibri"/>
              </a:rPr>
              <a:t>what </a:t>
            </a:r>
            <a:r>
              <a:rPr sz="1400" b="1" spc="-5" dirty="0">
                <a:latin typeface="Calibri"/>
                <a:cs typeface="Calibri"/>
              </a:rPr>
              <a:t>modifications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the plan </a:t>
            </a:r>
            <a:r>
              <a:rPr sz="1400" b="1" dirty="0">
                <a:latin typeface="Calibri"/>
                <a:cs typeface="Calibri"/>
              </a:rPr>
              <a:t>will </a:t>
            </a:r>
            <a:r>
              <a:rPr sz="1400" b="1" spc="-5" dirty="0">
                <a:latin typeface="Calibri"/>
                <a:cs typeface="Calibri"/>
              </a:rPr>
              <a:t>be made </a:t>
            </a:r>
            <a:r>
              <a:rPr sz="1400" b="1" spc="-15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</a:t>
            </a:r>
            <a:r>
              <a:rPr sz="1400" b="1" spc="-15" dirty="0">
                <a:latin typeface="Calibri"/>
                <a:cs typeface="Calibri"/>
              </a:rPr>
              <a:t>next </a:t>
            </a:r>
            <a:r>
              <a:rPr sz="1400" b="1" spc="-5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97815" algn="l"/>
              </a:tabLst>
            </a:pPr>
            <a:r>
              <a:rPr sz="1400" spc="465" dirty="0">
                <a:latin typeface="Arial"/>
                <a:cs typeface="Arial"/>
              </a:rPr>
              <a:t>q	</a:t>
            </a:r>
            <a:r>
              <a:rPr sz="1400" b="1" spc="-5" dirty="0">
                <a:latin typeface="Calibri"/>
                <a:cs typeface="Calibri"/>
              </a:rPr>
              <a:t>Abandon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71235" y="8931"/>
            <a:ext cx="1605280" cy="369570"/>
          </a:xfrm>
          <a:custGeom>
            <a:avLst/>
            <a:gdLst/>
            <a:ahLst/>
            <a:cxnLst/>
            <a:rect l="l" t="t" r="r" b="b"/>
            <a:pathLst>
              <a:path w="1605279" h="369570">
                <a:moveTo>
                  <a:pt x="0" y="0"/>
                </a:moveTo>
                <a:lnTo>
                  <a:pt x="1605119" y="0"/>
                </a:lnTo>
                <a:lnTo>
                  <a:pt x="1605119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49975" y="42671"/>
            <a:ext cx="14319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# &amp;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4752" y="778315"/>
            <a:ext cx="6102985" cy="1397000"/>
          </a:xfrm>
          <a:custGeom>
            <a:avLst/>
            <a:gdLst/>
            <a:ahLst/>
            <a:cxnLst/>
            <a:rect l="l" t="t" r="r" b="b"/>
            <a:pathLst>
              <a:path w="6102985" h="1397000">
                <a:moveTo>
                  <a:pt x="3701111" y="1384300"/>
                </a:moveTo>
                <a:lnTo>
                  <a:pt x="2401305" y="1384300"/>
                </a:lnTo>
                <a:lnTo>
                  <a:pt x="2471407" y="1397000"/>
                </a:lnTo>
                <a:lnTo>
                  <a:pt x="3631009" y="1397000"/>
                </a:lnTo>
                <a:lnTo>
                  <a:pt x="3701111" y="1384300"/>
                </a:lnTo>
                <a:close/>
              </a:path>
              <a:path w="6102985" h="1397000">
                <a:moveTo>
                  <a:pt x="3907776" y="1371600"/>
                </a:moveTo>
                <a:lnTo>
                  <a:pt x="2194640" y="1371600"/>
                </a:lnTo>
                <a:lnTo>
                  <a:pt x="2262901" y="1384300"/>
                </a:lnTo>
                <a:lnTo>
                  <a:pt x="3839515" y="1384300"/>
                </a:lnTo>
                <a:lnTo>
                  <a:pt x="3907776" y="1371600"/>
                </a:lnTo>
                <a:close/>
              </a:path>
              <a:path w="6102985" h="1397000">
                <a:moveTo>
                  <a:pt x="4108557" y="1358900"/>
                </a:moveTo>
                <a:lnTo>
                  <a:pt x="1993859" y="1358900"/>
                </a:lnTo>
                <a:lnTo>
                  <a:pt x="2060099" y="1371600"/>
                </a:lnTo>
                <a:lnTo>
                  <a:pt x="4042317" y="1371600"/>
                </a:lnTo>
                <a:lnTo>
                  <a:pt x="4108557" y="1358900"/>
                </a:lnTo>
                <a:close/>
              </a:path>
              <a:path w="6102985" h="1397000">
                <a:moveTo>
                  <a:pt x="4238876" y="1346200"/>
                </a:moveTo>
                <a:lnTo>
                  <a:pt x="1863540" y="1346200"/>
                </a:lnTo>
                <a:lnTo>
                  <a:pt x="1928333" y="1358900"/>
                </a:lnTo>
                <a:lnTo>
                  <a:pt x="4174084" y="1358900"/>
                </a:lnTo>
                <a:lnTo>
                  <a:pt x="4238876" y="1346200"/>
                </a:lnTo>
                <a:close/>
              </a:path>
              <a:path w="6102985" h="1397000">
                <a:moveTo>
                  <a:pt x="4366181" y="1333500"/>
                </a:moveTo>
                <a:lnTo>
                  <a:pt x="1736236" y="1333500"/>
                </a:lnTo>
                <a:lnTo>
                  <a:pt x="1799501" y="1346200"/>
                </a:lnTo>
                <a:lnTo>
                  <a:pt x="4302915" y="1346200"/>
                </a:lnTo>
                <a:lnTo>
                  <a:pt x="4366181" y="1333500"/>
                </a:lnTo>
                <a:close/>
              </a:path>
              <a:path w="6102985" h="1397000">
                <a:moveTo>
                  <a:pt x="2328363" y="1308100"/>
                </a:moveTo>
                <a:lnTo>
                  <a:pt x="1551282" y="1308100"/>
                </a:lnTo>
                <a:lnTo>
                  <a:pt x="1673764" y="1333500"/>
                </a:lnTo>
                <a:lnTo>
                  <a:pt x="2755726" y="1333500"/>
                </a:lnTo>
                <a:lnTo>
                  <a:pt x="2683088" y="1320800"/>
                </a:lnTo>
                <a:lnTo>
                  <a:pt x="2398108" y="1320800"/>
                </a:lnTo>
                <a:lnTo>
                  <a:pt x="2328363" y="1308100"/>
                </a:lnTo>
                <a:close/>
              </a:path>
              <a:path w="6102985" h="1397000">
                <a:moveTo>
                  <a:pt x="4551135" y="1308100"/>
                </a:moveTo>
                <a:lnTo>
                  <a:pt x="3774053" y="1308100"/>
                </a:lnTo>
                <a:lnTo>
                  <a:pt x="3704308" y="1320800"/>
                </a:lnTo>
                <a:lnTo>
                  <a:pt x="3419328" y="1320800"/>
                </a:lnTo>
                <a:lnTo>
                  <a:pt x="3346690" y="1333500"/>
                </a:lnTo>
                <a:lnTo>
                  <a:pt x="4428652" y="1333500"/>
                </a:lnTo>
                <a:lnTo>
                  <a:pt x="4551135" y="1308100"/>
                </a:lnTo>
                <a:close/>
              </a:path>
              <a:path w="6102985" h="1397000">
                <a:moveTo>
                  <a:pt x="1924127" y="1282700"/>
                </a:moveTo>
                <a:lnTo>
                  <a:pt x="1374009" y="1282700"/>
                </a:lnTo>
                <a:lnTo>
                  <a:pt x="1491311" y="1308100"/>
                </a:lnTo>
                <a:lnTo>
                  <a:pt x="2190820" y="1308100"/>
                </a:lnTo>
                <a:lnTo>
                  <a:pt x="2123066" y="1295400"/>
                </a:lnTo>
                <a:lnTo>
                  <a:pt x="1989698" y="1295400"/>
                </a:lnTo>
                <a:lnTo>
                  <a:pt x="1924127" y="1282700"/>
                </a:lnTo>
                <a:close/>
              </a:path>
              <a:path w="6102985" h="1397000">
                <a:moveTo>
                  <a:pt x="4728407" y="1282700"/>
                </a:moveTo>
                <a:lnTo>
                  <a:pt x="4178290" y="1282700"/>
                </a:lnTo>
                <a:lnTo>
                  <a:pt x="4112718" y="1295400"/>
                </a:lnTo>
                <a:lnTo>
                  <a:pt x="3979350" y="1295400"/>
                </a:lnTo>
                <a:lnTo>
                  <a:pt x="3911596" y="1308100"/>
                </a:lnTo>
                <a:lnTo>
                  <a:pt x="4611106" y="1308100"/>
                </a:lnTo>
                <a:lnTo>
                  <a:pt x="4728407" y="1282700"/>
                </a:lnTo>
                <a:close/>
              </a:path>
              <a:path w="6102985" h="1397000">
                <a:moveTo>
                  <a:pt x="1795318" y="127000"/>
                </a:moveTo>
                <a:lnTo>
                  <a:pt x="1260362" y="127000"/>
                </a:lnTo>
                <a:lnTo>
                  <a:pt x="1097091" y="165100"/>
                </a:lnTo>
                <a:lnTo>
                  <a:pt x="1044668" y="165100"/>
                </a:lnTo>
                <a:lnTo>
                  <a:pt x="942941" y="190500"/>
                </a:lnTo>
                <a:lnTo>
                  <a:pt x="798451" y="228600"/>
                </a:lnTo>
                <a:lnTo>
                  <a:pt x="707757" y="254000"/>
                </a:lnTo>
                <a:lnTo>
                  <a:pt x="621757" y="279400"/>
                </a:lnTo>
                <a:lnTo>
                  <a:pt x="540608" y="304800"/>
                </a:lnTo>
                <a:lnTo>
                  <a:pt x="501904" y="317500"/>
                </a:lnTo>
                <a:lnTo>
                  <a:pt x="464473" y="330200"/>
                </a:lnTo>
                <a:lnTo>
                  <a:pt x="428334" y="342900"/>
                </a:lnTo>
                <a:lnTo>
                  <a:pt x="360017" y="368300"/>
                </a:lnTo>
                <a:lnTo>
                  <a:pt x="297112" y="393700"/>
                </a:lnTo>
                <a:lnTo>
                  <a:pt x="239779" y="431800"/>
                </a:lnTo>
                <a:lnTo>
                  <a:pt x="213252" y="444500"/>
                </a:lnTo>
                <a:lnTo>
                  <a:pt x="188177" y="457200"/>
                </a:lnTo>
                <a:lnTo>
                  <a:pt x="164576" y="469900"/>
                </a:lnTo>
                <a:lnTo>
                  <a:pt x="142467" y="482600"/>
                </a:lnTo>
                <a:lnTo>
                  <a:pt x="121872" y="508000"/>
                </a:lnTo>
                <a:lnTo>
                  <a:pt x="102809" y="520700"/>
                </a:lnTo>
                <a:lnTo>
                  <a:pt x="85299" y="533400"/>
                </a:lnTo>
                <a:lnTo>
                  <a:pt x="69362" y="546100"/>
                </a:lnTo>
                <a:lnTo>
                  <a:pt x="55017" y="571500"/>
                </a:lnTo>
                <a:lnTo>
                  <a:pt x="42286" y="584200"/>
                </a:lnTo>
                <a:lnTo>
                  <a:pt x="31187" y="596900"/>
                </a:lnTo>
                <a:lnTo>
                  <a:pt x="21741" y="622300"/>
                </a:lnTo>
                <a:lnTo>
                  <a:pt x="13967" y="635000"/>
                </a:lnTo>
                <a:lnTo>
                  <a:pt x="7886" y="647700"/>
                </a:lnTo>
                <a:lnTo>
                  <a:pt x="3518" y="660400"/>
                </a:lnTo>
                <a:lnTo>
                  <a:pt x="882" y="685800"/>
                </a:lnTo>
                <a:lnTo>
                  <a:pt x="0" y="698500"/>
                </a:lnTo>
                <a:lnTo>
                  <a:pt x="882" y="723900"/>
                </a:lnTo>
                <a:lnTo>
                  <a:pt x="3518" y="736600"/>
                </a:lnTo>
                <a:lnTo>
                  <a:pt x="7886" y="749300"/>
                </a:lnTo>
                <a:lnTo>
                  <a:pt x="13967" y="774700"/>
                </a:lnTo>
                <a:lnTo>
                  <a:pt x="21741" y="787400"/>
                </a:lnTo>
                <a:lnTo>
                  <a:pt x="31187" y="800100"/>
                </a:lnTo>
                <a:lnTo>
                  <a:pt x="42286" y="812800"/>
                </a:lnTo>
                <a:lnTo>
                  <a:pt x="55017" y="838200"/>
                </a:lnTo>
                <a:lnTo>
                  <a:pt x="69362" y="850900"/>
                </a:lnTo>
                <a:lnTo>
                  <a:pt x="85299" y="863600"/>
                </a:lnTo>
                <a:lnTo>
                  <a:pt x="102809" y="876300"/>
                </a:lnTo>
                <a:lnTo>
                  <a:pt x="121872" y="901700"/>
                </a:lnTo>
                <a:lnTo>
                  <a:pt x="142467" y="914400"/>
                </a:lnTo>
                <a:lnTo>
                  <a:pt x="164576" y="927100"/>
                </a:lnTo>
                <a:lnTo>
                  <a:pt x="188177" y="939800"/>
                </a:lnTo>
                <a:lnTo>
                  <a:pt x="213252" y="965200"/>
                </a:lnTo>
                <a:lnTo>
                  <a:pt x="267739" y="990600"/>
                </a:lnTo>
                <a:lnTo>
                  <a:pt x="327878" y="1016000"/>
                </a:lnTo>
                <a:lnTo>
                  <a:pt x="393509" y="1041400"/>
                </a:lnTo>
                <a:lnTo>
                  <a:pt x="428334" y="1054100"/>
                </a:lnTo>
                <a:lnTo>
                  <a:pt x="464473" y="1079500"/>
                </a:lnTo>
                <a:lnTo>
                  <a:pt x="501904" y="1092200"/>
                </a:lnTo>
                <a:lnTo>
                  <a:pt x="540608" y="1104900"/>
                </a:lnTo>
                <a:lnTo>
                  <a:pt x="580566" y="1117600"/>
                </a:lnTo>
                <a:lnTo>
                  <a:pt x="664160" y="1143000"/>
                </a:lnTo>
                <a:lnTo>
                  <a:pt x="752528" y="1168400"/>
                </a:lnTo>
                <a:lnTo>
                  <a:pt x="798451" y="1168400"/>
                </a:lnTo>
                <a:lnTo>
                  <a:pt x="942941" y="1206500"/>
                </a:lnTo>
                <a:lnTo>
                  <a:pt x="1097091" y="1244600"/>
                </a:lnTo>
                <a:lnTo>
                  <a:pt x="1150528" y="1244600"/>
                </a:lnTo>
                <a:lnTo>
                  <a:pt x="1316719" y="1282700"/>
                </a:lnTo>
                <a:lnTo>
                  <a:pt x="1859326" y="1282700"/>
                </a:lnTo>
                <a:lnTo>
                  <a:pt x="1795318" y="1270000"/>
                </a:lnTo>
                <a:lnTo>
                  <a:pt x="1732122" y="1270000"/>
                </a:lnTo>
                <a:lnTo>
                  <a:pt x="1669761" y="1257300"/>
                </a:lnTo>
                <a:lnTo>
                  <a:pt x="1608255" y="1257300"/>
                </a:lnTo>
                <a:lnTo>
                  <a:pt x="1487897" y="1231900"/>
                </a:lnTo>
                <a:lnTo>
                  <a:pt x="1429086" y="1231900"/>
                </a:lnTo>
                <a:lnTo>
                  <a:pt x="1371217" y="1219200"/>
                </a:lnTo>
                <a:lnTo>
                  <a:pt x="1314311" y="1219200"/>
                </a:lnTo>
                <a:lnTo>
                  <a:pt x="1149579" y="1181100"/>
                </a:lnTo>
                <a:lnTo>
                  <a:pt x="1096735" y="1181100"/>
                </a:lnTo>
                <a:lnTo>
                  <a:pt x="944705" y="1143000"/>
                </a:lnTo>
                <a:lnTo>
                  <a:pt x="896265" y="1130300"/>
                </a:lnTo>
                <a:lnTo>
                  <a:pt x="848981" y="1130300"/>
                </a:lnTo>
                <a:lnTo>
                  <a:pt x="757960" y="1104900"/>
                </a:lnTo>
                <a:lnTo>
                  <a:pt x="671813" y="1079500"/>
                </a:lnTo>
                <a:lnTo>
                  <a:pt x="590711" y="1054100"/>
                </a:lnTo>
                <a:lnTo>
                  <a:pt x="552105" y="1041400"/>
                </a:lnTo>
                <a:lnTo>
                  <a:pt x="514824" y="1028700"/>
                </a:lnTo>
                <a:lnTo>
                  <a:pt x="478889" y="1016000"/>
                </a:lnTo>
                <a:lnTo>
                  <a:pt x="411145" y="990600"/>
                </a:lnTo>
                <a:lnTo>
                  <a:pt x="349042" y="965200"/>
                </a:lnTo>
                <a:lnTo>
                  <a:pt x="292752" y="939800"/>
                </a:lnTo>
                <a:lnTo>
                  <a:pt x="242445" y="914400"/>
                </a:lnTo>
                <a:lnTo>
                  <a:pt x="198292" y="889000"/>
                </a:lnTo>
                <a:lnTo>
                  <a:pt x="178576" y="863600"/>
                </a:lnTo>
                <a:lnTo>
                  <a:pt x="160463" y="850900"/>
                </a:lnTo>
                <a:lnTo>
                  <a:pt x="129130" y="825500"/>
                </a:lnTo>
                <a:lnTo>
                  <a:pt x="94682" y="774700"/>
                </a:lnTo>
                <a:lnTo>
                  <a:pt x="86632" y="762000"/>
                </a:lnTo>
                <a:lnTo>
                  <a:pt x="80333" y="749300"/>
                </a:lnTo>
                <a:lnTo>
                  <a:pt x="75808" y="736600"/>
                </a:lnTo>
                <a:lnTo>
                  <a:pt x="73077" y="711200"/>
                </a:lnTo>
                <a:lnTo>
                  <a:pt x="72162" y="698500"/>
                </a:lnTo>
                <a:lnTo>
                  <a:pt x="73077" y="685800"/>
                </a:lnTo>
                <a:lnTo>
                  <a:pt x="75808" y="673100"/>
                </a:lnTo>
                <a:lnTo>
                  <a:pt x="80333" y="647700"/>
                </a:lnTo>
                <a:lnTo>
                  <a:pt x="86632" y="635000"/>
                </a:lnTo>
                <a:lnTo>
                  <a:pt x="94682" y="622300"/>
                </a:lnTo>
                <a:lnTo>
                  <a:pt x="104463" y="609600"/>
                </a:lnTo>
                <a:lnTo>
                  <a:pt x="115952" y="596900"/>
                </a:lnTo>
                <a:lnTo>
                  <a:pt x="129130" y="571500"/>
                </a:lnTo>
                <a:lnTo>
                  <a:pt x="160463" y="546100"/>
                </a:lnTo>
                <a:lnTo>
                  <a:pt x="198292" y="520700"/>
                </a:lnTo>
                <a:lnTo>
                  <a:pt x="242445" y="495300"/>
                </a:lnTo>
                <a:lnTo>
                  <a:pt x="266840" y="469900"/>
                </a:lnTo>
                <a:lnTo>
                  <a:pt x="320160" y="444500"/>
                </a:lnTo>
                <a:lnTo>
                  <a:pt x="379378" y="419100"/>
                </a:lnTo>
                <a:lnTo>
                  <a:pt x="444322" y="393700"/>
                </a:lnTo>
                <a:lnTo>
                  <a:pt x="514824" y="368300"/>
                </a:lnTo>
                <a:lnTo>
                  <a:pt x="552105" y="355600"/>
                </a:lnTo>
                <a:lnTo>
                  <a:pt x="590711" y="342900"/>
                </a:lnTo>
                <a:lnTo>
                  <a:pt x="671813" y="317500"/>
                </a:lnTo>
                <a:lnTo>
                  <a:pt x="757960" y="292100"/>
                </a:lnTo>
                <a:lnTo>
                  <a:pt x="802872" y="292100"/>
                </a:lnTo>
                <a:lnTo>
                  <a:pt x="944705" y="254000"/>
                </a:lnTo>
                <a:lnTo>
                  <a:pt x="1044961" y="228600"/>
                </a:lnTo>
                <a:lnTo>
                  <a:pt x="1096735" y="228600"/>
                </a:lnTo>
                <a:lnTo>
                  <a:pt x="1203470" y="203200"/>
                </a:lnTo>
                <a:lnTo>
                  <a:pt x="1258388" y="203200"/>
                </a:lnTo>
                <a:lnTo>
                  <a:pt x="1371217" y="177800"/>
                </a:lnTo>
                <a:lnTo>
                  <a:pt x="1429086" y="177800"/>
                </a:lnTo>
                <a:lnTo>
                  <a:pt x="1547627" y="152400"/>
                </a:lnTo>
                <a:lnTo>
                  <a:pt x="1608255" y="152400"/>
                </a:lnTo>
                <a:lnTo>
                  <a:pt x="1669761" y="139700"/>
                </a:lnTo>
                <a:lnTo>
                  <a:pt x="1732122" y="139700"/>
                </a:lnTo>
                <a:lnTo>
                  <a:pt x="1795318" y="127000"/>
                </a:lnTo>
                <a:close/>
              </a:path>
              <a:path w="6102985" h="1397000">
                <a:moveTo>
                  <a:pt x="4842055" y="127000"/>
                </a:moveTo>
                <a:lnTo>
                  <a:pt x="4307099" y="127000"/>
                </a:lnTo>
                <a:lnTo>
                  <a:pt x="4370295" y="139700"/>
                </a:lnTo>
                <a:lnTo>
                  <a:pt x="4432656" y="139700"/>
                </a:lnTo>
                <a:lnTo>
                  <a:pt x="4494162" y="152400"/>
                </a:lnTo>
                <a:lnTo>
                  <a:pt x="4554790" y="152400"/>
                </a:lnTo>
                <a:lnTo>
                  <a:pt x="4673330" y="177800"/>
                </a:lnTo>
                <a:lnTo>
                  <a:pt x="4731199" y="177800"/>
                </a:lnTo>
                <a:lnTo>
                  <a:pt x="4844029" y="203200"/>
                </a:lnTo>
                <a:lnTo>
                  <a:pt x="4898947" y="203200"/>
                </a:lnTo>
                <a:lnTo>
                  <a:pt x="5005681" y="228600"/>
                </a:lnTo>
                <a:lnTo>
                  <a:pt x="5057456" y="228600"/>
                </a:lnTo>
                <a:lnTo>
                  <a:pt x="5157712" y="254000"/>
                </a:lnTo>
                <a:lnTo>
                  <a:pt x="5299545" y="292100"/>
                </a:lnTo>
                <a:lnTo>
                  <a:pt x="5344457" y="292100"/>
                </a:lnTo>
                <a:lnTo>
                  <a:pt x="5430603" y="317500"/>
                </a:lnTo>
                <a:lnTo>
                  <a:pt x="5511706" y="342900"/>
                </a:lnTo>
                <a:lnTo>
                  <a:pt x="5550312" y="355600"/>
                </a:lnTo>
                <a:lnTo>
                  <a:pt x="5587593" y="368300"/>
                </a:lnTo>
                <a:lnTo>
                  <a:pt x="5623527" y="381000"/>
                </a:lnTo>
                <a:lnTo>
                  <a:pt x="5691272" y="406400"/>
                </a:lnTo>
                <a:lnTo>
                  <a:pt x="5753374" y="431800"/>
                </a:lnTo>
                <a:lnTo>
                  <a:pt x="5809665" y="457200"/>
                </a:lnTo>
                <a:lnTo>
                  <a:pt x="5859972" y="495300"/>
                </a:lnTo>
                <a:lnTo>
                  <a:pt x="5882828" y="508000"/>
                </a:lnTo>
                <a:lnTo>
                  <a:pt x="5923840" y="533400"/>
                </a:lnTo>
                <a:lnTo>
                  <a:pt x="5958442" y="558800"/>
                </a:lnTo>
                <a:lnTo>
                  <a:pt x="5986464" y="596900"/>
                </a:lnTo>
                <a:lnTo>
                  <a:pt x="5997954" y="609600"/>
                </a:lnTo>
                <a:lnTo>
                  <a:pt x="6007735" y="622300"/>
                </a:lnTo>
                <a:lnTo>
                  <a:pt x="6015785" y="635000"/>
                </a:lnTo>
                <a:lnTo>
                  <a:pt x="6022083" y="647700"/>
                </a:lnTo>
                <a:lnTo>
                  <a:pt x="6026609" y="673100"/>
                </a:lnTo>
                <a:lnTo>
                  <a:pt x="6029340" y="685800"/>
                </a:lnTo>
                <a:lnTo>
                  <a:pt x="6030255" y="698500"/>
                </a:lnTo>
                <a:lnTo>
                  <a:pt x="6029340" y="711200"/>
                </a:lnTo>
                <a:lnTo>
                  <a:pt x="6026609" y="736600"/>
                </a:lnTo>
                <a:lnTo>
                  <a:pt x="6022083" y="749300"/>
                </a:lnTo>
                <a:lnTo>
                  <a:pt x="6015785" y="762000"/>
                </a:lnTo>
                <a:lnTo>
                  <a:pt x="6007735" y="774700"/>
                </a:lnTo>
                <a:lnTo>
                  <a:pt x="5997954" y="800100"/>
                </a:lnTo>
                <a:lnTo>
                  <a:pt x="5958442" y="838200"/>
                </a:lnTo>
                <a:lnTo>
                  <a:pt x="5923840" y="863600"/>
                </a:lnTo>
                <a:lnTo>
                  <a:pt x="5904125" y="889000"/>
                </a:lnTo>
                <a:lnTo>
                  <a:pt x="5859972" y="914400"/>
                </a:lnTo>
                <a:lnTo>
                  <a:pt x="5809665" y="939800"/>
                </a:lnTo>
                <a:lnTo>
                  <a:pt x="5753374" y="965200"/>
                </a:lnTo>
                <a:lnTo>
                  <a:pt x="5691272" y="990600"/>
                </a:lnTo>
                <a:lnTo>
                  <a:pt x="5623527" y="1016000"/>
                </a:lnTo>
                <a:lnTo>
                  <a:pt x="5587593" y="1028700"/>
                </a:lnTo>
                <a:lnTo>
                  <a:pt x="5550312" y="1041400"/>
                </a:lnTo>
                <a:lnTo>
                  <a:pt x="5511706" y="1054100"/>
                </a:lnTo>
                <a:lnTo>
                  <a:pt x="5430603" y="1079500"/>
                </a:lnTo>
                <a:lnTo>
                  <a:pt x="5344457" y="1104900"/>
                </a:lnTo>
                <a:lnTo>
                  <a:pt x="5253436" y="1130300"/>
                </a:lnTo>
                <a:lnTo>
                  <a:pt x="5206151" y="1130300"/>
                </a:lnTo>
                <a:lnTo>
                  <a:pt x="5157712" y="1143000"/>
                </a:lnTo>
                <a:lnTo>
                  <a:pt x="5005681" y="1181100"/>
                </a:lnTo>
                <a:lnTo>
                  <a:pt x="4952838" y="1181100"/>
                </a:lnTo>
                <a:lnTo>
                  <a:pt x="4788106" y="1219200"/>
                </a:lnTo>
                <a:lnTo>
                  <a:pt x="4731199" y="1219200"/>
                </a:lnTo>
                <a:lnTo>
                  <a:pt x="4673330" y="1231900"/>
                </a:lnTo>
                <a:lnTo>
                  <a:pt x="4614520" y="1231900"/>
                </a:lnTo>
                <a:lnTo>
                  <a:pt x="4494162" y="1257300"/>
                </a:lnTo>
                <a:lnTo>
                  <a:pt x="4432656" y="1257300"/>
                </a:lnTo>
                <a:lnTo>
                  <a:pt x="4370295" y="1270000"/>
                </a:lnTo>
                <a:lnTo>
                  <a:pt x="4307099" y="1270000"/>
                </a:lnTo>
                <a:lnTo>
                  <a:pt x="4243090" y="1282700"/>
                </a:lnTo>
                <a:lnTo>
                  <a:pt x="4785698" y="1282700"/>
                </a:lnTo>
                <a:lnTo>
                  <a:pt x="4951889" y="1244600"/>
                </a:lnTo>
                <a:lnTo>
                  <a:pt x="5005325" y="1244600"/>
                </a:lnTo>
                <a:lnTo>
                  <a:pt x="5159475" y="1206500"/>
                </a:lnTo>
                <a:lnTo>
                  <a:pt x="5303965" y="1168400"/>
                </a:lnTo>
                <a:lnTo>
                  <a:pt x="5349889" y="1168400"/>
                </a:lnTo>
                <a:lnTo>
                  <a:pt x="5438256" y="1143000"/>
                </a:lnTo>
                <a:lnTo>
                  <a:pt x="5521851" y="1117600"/>
                </a:lnTo>
                <a:lnTo>
                  <a:pt x="5561808" y="1104900"/>
                </a:lnTo>
                <a:lnTo>
                  <a:pt x="5600513" y="1092200"/>
                </a:lnTo>
                <a:lnTo>
                  <a:pt x="5637944" y="1079500"/>
                </a:lnTo>
                <a:lnTo>
                  <a:pt x="5674082" y="1054100"/>
                </a:lnTo>
                <a:lnTo>
                  <a:pt x="5708908" y="1041400"/>
                </a:lnTo>
                <a:lnTo>
                  <a:pt x="5774539" y="1016000"/>
                </a:lnTo>
                <a:lnTo>
                  <a:pt x="5834678" y="990600"/>
                </a:lnTo>
                <a:lnTo>
                  <a:pt x="5889165" y="965200"/>
                </a:lnTo>
                <a:lnTo>
                  <a:pt x="5914239" y="939800"/>
                </a:lnTo>
                <a:lnTo>
                  <a:pt x="5937841" y="927100"/>
                </a:lnTo>
                <a:lnTo>
                  <a:pt x="5959949" y="914400"/>
                </a:lnTo>
                <a:lnTo>
                  <a:pt x="5980545" y="901700"/>
                </a:lnTo>
                <a:lnTo>
                  <a:pt x="5999608" y="876300"/>
                </a:lnTo>
                <a:lnTo>
                  <a:pt x="6017118" y="863600"/>
                </a:lnTo>
                <a:lnTo>
                  <a:pt x="6033055" y="850900"/>
                </a:lnTo>
                <a:lnTo>
                  <a:pt x="6047399" y="838200"/>
                </a:lnTo>
                <a:lnTo>
                  <a:pt x="6060131" y="812800"/>
                </a:lnTo>
                <a:lnTo>
                  <a:pt x="6071230" y="800100"/>
                </a:lnTo>
                <a:lnTo>
                  <a:pt x="6080676" y="787400"/>
                </a:lnTo>
                <a:lnTo>
                  <a:pt x="6088450" y="774700"/>
                </a:lnTo>
                <a:lnTo>
                  <a:pt x="6094530" y="749300"/>
                </a:lnTo>
                <a:lnTo>
                  <a:pt x="6098899" y="736600"/>
                </a:lnTo>
                <a:lnTo>
                  <a:pt x="6101534" y="723900"/>
                </a:lnTo>
                <a:lnTo>
                  <a:pt x="6102417" y="698500"/>
                </a:lnTo>
                <a:lnTo>
                  <a:pt x="6101534" y="685800"/>
                </a:lnTo>
                <a:lnTo>
                  <a:pt x="6098899" y="660400"/>
                </a:lnTo>
                <a:lnTo>
                  <a:pt x="6094530" y="647700"/>
                </a:lnTo>
                <a:lnTo>
                  <a:pt x="6088450" y="635000"/>
                </a:lnTo>
                <a:lnTo>
                  <a:pt x="6080676" y="622300"/>
                </a:lnTo>
                <a:lnTo>
                  <a:pt x="6071230" y="596900"/>
                </a:lnTo>
                <a:lnTo>
                  <a:pt x="6060131" y="584200"/>
                </a:lnTo>
                <a:lnTo>
                  <a:pt x="6047399" y="571500"/>
                </a:lnTo>
                <a:lnTo>
                  <a:pt x="6033055" y="546100"/>
                </a:lnTo>
                <a:lnTo>
                  <a:pt x="6017118" y="533400"/>
                </a:lnTo>
                <a:lnTo>
                  <a:pt x="5999608" y="520700"/>
                </a:lnTo>
                <a:lnTo>
                  <a:pt x="5980545" y="508000"/>
                </a:lnTo>
                <a:lnTo>
                  <a:pt x="5959949" y="482600"/>
                </a:lnTo>
                <a:lnTo>
                  <a:pt x="5937841" y="469900"/>
                </a:lnTo>
                <a:lnTo>
                  <a:pt x="5914239" y="457200"/>
                </a:lnTo>
                <a:lnTo>
                  <a:pt x="5889165" y="444500"/>
                </a:lnTo>
                <a:lnTo>
                  <a:pt x="5862638" y="431800"/>
                </a:lnTo>
                <a:lnTo>
                  <a:pt x="5834678" y="406400"/>
                </a:lnTo>
                <a:lnTo>
                  <a:pt x="5774539" y="381000"/>
                </a:lnTo>
                <a:lnTo>
                  <a:pt x="5708908" y="355600"/>
                </a:lnTo>
                <a:lnTo>
                  <a:pt x="5637944" y="330200"/>
                </a:lnTo>
                <a:lnTo>
                  <a:pt x="5600513" y="317500"/>
                </a:lnTo>
                <a:lnTo>
                  <a:pt x="5561808" y="304800"/>
                </a:lnTo>
                <a:lnTo>
                  <a:pt x="5480660" y="279400"/>
                </a:lnTo>
                <a:lnTo>
                  <a:pt x="5394659" y="254000"/>
                </a:lnTo>
                <a:lnTo>
                  <a:pt x="5303965" y="228600"/>
                </a:lnTo>
                <a:lnTo>
                  <a:pt x="5159475" y="190500"/>
                </a:lnTo>
                <a:lnTo>
                  <a:pt x="5057749" y="165100"/>
                </a:lnTo>
                <a:lnTo>
                  <a:pt x="5005325" y="165100"/>
                </a:lnTo>
                <a:lnTo>
                  <a:pt x="4842055" y="127000"/>
                </a:lnTo>
                <a:close/>
              </a:path>
              <a:path w="6102985" h="1397000">
                <a:moveTo>
                  <a:pt x="2056018" y="101600"/>
                </a:moveTo>
                <a:lnTo>
                  <a:pt x="1432213" y="101600"/>
                </a:lnTo>
                <a:lnTo>
                  <a:pt x="1316719" y="127000"/>
                </a:lnTo>
                <a:lnTo>
                  <a:pt x="1859326" y="127000"/>
                </a:lnTo>
                <a:lnTo>
                  <a:pt x="1924127" y="114300"/>
                </a:lnTo>
                <a:lnTo>
                  <a:pt x="1989698" y="114300"/>
                </a:lnTo>
                <a:lnTo>
                  <a:pt x="2056018" y="101600"/>
                </a:lnTo>
                <a:close/>
              </a:path>
              <a:path w="6102985" h="1397000">
                <a:moveTo>
                  <a:pt x="4670203" y="101600"/>
                </a:moveTo>
                <a:lnTo>
                  <a:pt x="4046398" y="101600"/>
                </a:lnTo>
                <a:lnTo>
                  <a:pt x="4112718" y="114300"/>
                </a:lnTo>
                <a:lnTo>
                  <a:pt x="4178290" y="114300"/>
                </a:lnTo>
                <a:lnTo>
                  <a:pt x="4243090" y="127000"/>
                </a:lnTo>
                <a:lnTo>
                  <a:pt x="4785698" y="127000"/>
                </a:lnTo>
                <a:lnTo>
                  <a:pt x="4670203" y="101600"/>
                </a:lnTo>
                <a:close/>
              </a:path>
              <a:path w="6102985" h="1397000">
                <a:moveTo>
                  <a:pt x="2468475" y="76200"/>
                </a:moveTo>
                <a:lnTo>
                  <a:pt x="1612106" y="76200"/>
                </a:lnTo>
                <a:lnTo>
                  <a:pt x="1491311" y="101600"/>
                </a:lnTo>
                <a:lnTo>
                  <a:pt x="2190820" y="101600"/>
                </a:lnTo>
                <a:lnTo>
                  <a:pt x="2259260" y="88900"/>
                </a:lnTo>
                <a:lnTo>
                  <a:pt x="2398108" y="88900"/>
                </a:lnTo>
                <a:lnTo>
                  <a:pt x="2468475" y="76200"/>
                </a:lnTo>
                <a:close/>
              </a:path>
              <a:path w="6102985" h="1397000">
                <a:moveTo>
                  <a:pt x="4490310" y="76200"/>
                </a:moveTo>
                <a:lnTo>
                  <a:pt x="3633941" y="76200"/>
                </a:lnTo>
                <a:lnTo>
                  <a:pt x="3704308" y="88900"/>
                </a:lnTo>
                <a:lnTo>
                  <a:pt x="3843157" y="88900"/>
                </a:lnTo>
                <a:lnTo>
                  <a:pt x="3911596" y="101600"/>
                </a:lnTo>
                <a:lnTo>
                  <a:pt x="4611106" y="101600"/>
                </a:lnTo>
                <a:lnTo>
                  <a:pt x="4490310" y="76200"/>
                </a:lnTo>
                <a:close/>
              </a:path>
              <a:path w="6102985" h="1397000">
                <a:moveTo>
                  <a:pt x="4366181" y="63500"/>
                </a:moveTo>
                <a:lnTo>
                  <a:pt x="1736236" y="63500"/>
                </a:lnTo>
                <a:lnTo>
                  <a:pt x="1673764" y="76200"/>
                </a:lnTo>
                <a:lnTo>
                  <a:pt x="4428652" y="76200"/>
                </a:lnTo>
                <a:lnTo>
                  <a:pt x="4366181" y="63500"/>
                </a:lnTo>
                <a:close/>
              </a:path>
              <a:path w="6102985" h="1397000">
                <a:moveTo>
                  <a:pt x="4238876" y="50800"/>
                </a:moveTo>
                <a:lnTo>
                  <a:pt x="1863540" y="50800"/>
                </a:lnTo>
                <a:lnTo>
                  <a:pt x="1799501" y="63500"/>
                </a:lnTo>
                <a:lnTo>
                  <a:pt x="4302915" y="63500"/>
                </a:lnTo>
                <a:lnTo>
                  <a:pt x="4238876" y="50800"/>
                </a:lnTo>
                <a:close/>
              </a:path>
              <a:path w="6102985" h="1397000">
                <a:moveTo>
                  <a:pt x="4108557" y="38100"/>
                </a:moveTo>
                <a:lnTo>
                  <a:pt x="1993859" y="38100"/>
                </a:lnTo>
                <a:lnTo>
                  <a:pt x="1928333" y="50800"/>
                </a:lnTo>
                <a:lnTo>
                  <a:pt x="4174084" y="50800"/>
                </a:lnTo>
                <a:lnTo>
                  <a:pt x="4108557" y="38100"/>
                </a:lnTo>
                <a:close/>
              </a:path>
              <a:path w="6102985" h="1397000">
                <a:moveTo>
                  <a:pt x="3975384" y="25400"/>
                </a:moveTo>
                <a:lnTo>
                  <a:pt x="2127033" y="25400"/>
                </a:lnTo>
                <a:lnTo>
                  <a:pt x="2060099" y="38100"/>
                </a:lnTo>
                <a:lnTo>
                  <a:pt x="4042317" y="38100"/>
                </a:lnTo>
                <a:lnTo>
                  <a:pt x="3975384" y="25400"/>
                </a:lnTo>
                <a:close/>
              </a:path>
              <a:path w="6102985" h="1397000">
                <a:moveTo>
                  <a:pt x="3770620" y="12700"/>
                </a:moveTo>
                <a:lnTo>
                  <a:pt x="2331796" y="12700"/>
                </a:lnTo>
                <a:lnTo>
                  <a:pt x="2262901" y="25400"/>
                </a:lnTo>
                <a:lnTo>
                  <a:pt x="3839515" y="25400"/>
                </a:lnTo>
                <a:lnTo>
                  <a:pt x="3770620" y="12700"/>
                </a:lnTo>
                <a:close/>
              </a:path>
              <a:path w="6102985" h="1397000">
                <a:moveTo>
                  <a:pt x="3489102" y="0"/>
                </a:moveTo>
                <a:lnTo>
                  <a:pt x="2613314" y="0"/>
                </a:lnTo>
                <a:lnTo>
                  <a:pt x="2542084" y="12700"/>
                </a:lnTo>
                <a:lnTo>
                  <a:pt x="3560332" y="12700"/>
                </a:lnTo>
                <a:lnTo>
                  <a:pt x="34891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6337" y="2311400"/>
            <a:ext cx="5301615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6345" marR="5080" indent="-1224280">
              <a:lnSpc>
                <a:spcPts val="9500"/>
              </a:lnSpc>
            </a:pP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PDSA</a:t>
            </a:r>
            <a:r>
              <a:rPr sz="88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Plans:  </a:t>
            </a:r>
            <a:r>
              <a:rPr sz="8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Refine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923035"/>
            <a:ext cx="3395979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30" dirty="0">
                <a:solidFill>
                  <a:srgbClr val="000000"/>
                </a:solidFill>
              </a:rPr>
              <a:t>Breakout</a:t>
            </a:r>
            <a:r>
              <a:rPr sz="4300" spc="-100" dirty="0">
                <a:solidFill>
                  <a:srgbClr val="000000"/>
                </a:solidFill>
              </a:rPr>
              <a:t> </a:t>
            </a:r>
            <a:r>
              <a:rPr sz="4300" spc="-30" dirty="0">
                <a:solidFill>
                  <a:srgbClr val="000000"/>
                </a:solidFill>
              </a:rPr>
              <a:t>Room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261927" y="425703"/>
            <a:ext cx="5981065" cy="568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Refine </a:t>
            </a:r>
            <a:r>
              <a:rPr sz="3200" spc="-5" dirty="0">
                <a:latin typeface="Calibri"/>
                <a:cs typeface="Calibri"/>
              </a:rPr>
              <a:t>PDSA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Plans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Based on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overall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feedback,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ct val="90200"/>
              </a:lnSpc>
              <a:spcBef>
                <a:spcPts val="9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Refine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10" dirty="0">
                <a:latin typeface="Calibri"/>
                <a:cs typeface="Calibri"/>
              </a:rPr>
              <a:t>Update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PDSA  </a:t>
            </a:r>
            <a:r>
              <a:rPr sz="3200" spc="-25" dirty="0">
                <a:latin typeface="Calibri"/>
                <a:cs typeface="Calibri"/>
              </a:rPr>
              <a:t>Worksheet for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PDSA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you  </a:t>
            </a:r>
            <a:r>
              <a:rPr sz="3200" spc="-5" dirty="0">
                <a:latin typeface="Calibri"/>
                <a:cs typeface="Calibri"/>
              </a:rPr>
              <a:t>will </a:t>
            </a:r>
            <a:r>
              <a:rPr sz="3200" spc="-20" dirty="0">
                <a:latin typeface="Calibri"/>
                <a:cs typeface="Calibri"/>
              </a:rPr>
              <a:t>test </a:t>
            </a:r>
            <a:r>
              <a:rPr sz="3200" spc="-10" dirty="0">
                <a:latin typeface="Calibri"/>
                <a:cs typeface="Calibri"/>
              </a:rPr>
              <a:t>next week </a:t>
            </a:r>
            <a:r>
              <a:rPr sz="3200" dirty="0">
                <a:latin typeface="Calibri"/>
                <a:cs typeface="Calibri"/>
              </a:rPr>
              <a:t>and the one 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following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week</a:t>
            </a:r>
            <a:endParaRPr sz="3200">
              <a:latin typeface="Calibri"/>
              <a:cs typeface="Calibri"/>
            </a:endParaRPr>
          </a:p>
          <a:p>
            <a:pPr marL="527050" marR="273685" indent="-514350">
              <a:lnSpc>
                <a:spcPts val="3500"/>
              </a:lnSpc>
              <a:spcBef>
                <a:spcPts val="97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Facilitator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record </a:t>
            </a:r>
            <a:r>
              <a:rPr sz="3200" spc="-5" dirty="0">
                <a:latin typeface="Calibri"/>
                <a:cs typeface="Calibri"/>
              </a:rPr>
              <a:t>PDSA </a:t>
            </a:r>
            <a:r>
              <a:rPr sz="3200" dirty="0">
                <a:latin typeface="Calibri"/>
                <a:cs typeface="Calibri"/>
              </a:rPr>
              <a:t>Plans 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Templates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Outputs: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200" spc="1070" dirty="0">
                <a:latin typeface="Arial"/>
                <a:cs typeface="Arial"/>
              </a:rPr>
              <a:t>q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u="heavy" dirty="0">
                <a:latin typeface="Calibri"/>
                <a:cs typeface="Calibri"/>
              </a:rPr>
              <a:t>2 </a:t>
            </a:r>
            <a:r>
              <a:rPr sz="3200" u="heavy" spc="-5" dirty="0">
                <a:latin typeface="Calibri"/>
                <a:cs typeface="Calibri"/>
              </a:rPr>
              <a:t>PDSA </a:t>
            </a:r>
            <a:r>
              <a:rPr sz="3200" u="heavy" spc="-25" dirty="0">
                <a:latin typeface="Calibri"/>
                <a:cs typeface="Calibri"/>
              </a:rPr>
              <a:t>Worksheets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152" y="2154935"/>
            <a:ext cx="3651504" cy="35448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1641" y="2234184"/>
            <a:ext cx="2816225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dirty="0"/>
              <a:t>QI</a:t>
            </a:r>
            <a:r>
              <a:rPr sz="6600" spc="-80" dirty="0"/>
              <a:t> </a:t>
            </a:r>
            <a:r>
              <a:rPr sz="6600" spc="-35" dirty="0"/>
              <a:t>Panel</a:t>
            </a:r>
            <a:endParaRPr sz="6600"/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200" b="0" spc="-5" dirty="0">
                <a:latin typeface="Calibri"/>
                <a:cs typeface="Calibri"/>
              </a:rPr>
              <a:t>Special</a:t>
            </a:r>
            <a:r>
              <a:rPr sz="3200" b="0" spc="-4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Guests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284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5248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41" y="1062735"/>
            <a:ext cx="4075429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Ms. Winnie</a:t>
            </a:r>
            <a:r>
              <a:rPr spc="-25" dirty="0"/>
              <a:t> </a:t>
            </a:r>
            <a:r>
              <a:rPr spc="-5" dirty="0"/>
              <a:t>Shena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3035808"/>
            <a:ext cx="3895725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CEO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Kenya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Obstetrical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Gynecology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2779" y="0"/>
            <a:ext cx="5609590" cy="5840730"/>
          </a:xfrm>
          <a:custGeom>
            <a:avLst/>
            <a:gdLst/>
            <a:ahLst/>
            <a:cxnLst/>
            <a:rect l="l" t="t" r="r" b="b"/>
            <a:pathLst>
              <a:path w="5609590" h="5840730">
                <a:moveTo>
                  <a:pt x="5609220" y="0"/>
                </a:moveTo>
                <a:lnTo>
                  <a:pt x="972129" y="0"/>
                </a:lnTo>
                <a:lnTo>
                  <a:pt x="786650" y="204076"/>
                </a:lnTo>
                <a:lnTo>
                  <a:pt x="756192" y="241511"/>
                </a:lnTo>
                <a:lnTo>
                  <a:pt x="726250" y="279379"/>
                </a:lnTo>
                <a:lnTo>
                  <a:pt x="696829" y="317673"/>
                </a:lnTo>
                <a:lnTo>
                  <a:pt x="667936" y="356389"/>
                </a:lnTo>
                <a:lnTo>
                  <a:pt x="639575" y="395520"/>
                </a:lnTo>
                <a:lnTo>
                  <a:pt x="611752" y="435062"/>
                </a:lnTo>
                <a:lnTo>
                  <a:pt x="584473" y="475008"/>
                </a:lnTo>
                <a:lnTo>
                  <a:pt x="557742" y="515355"/>
                </a:lnTo>
                <a:lnTo>
                  <a:pt x="531564" y="556096"/>
                </a:lnTo>
                <a:lnTo>
                  <a:pt x="505947" y="597226"/>
                </a:lnTo>
                <a:lnTo>
                  <a:pt x="480894" y="638740"/>
                </a:lnTo>
                <a:lnTo>
                  <a:pt x="456411" y="680632"/>
                </a:lnTo>
                <a:lnTo>
                  <a:pt x="432503" y="722897"/>
                </a:lnTo>
                <a:lnTo>
                  <a:pt x="409176" y="765529"/>
                </a:lnTo>
                <a:lnTo>
                  <a:pt x="386436" y="808523"/>
                </a:lnTo>
                <a:lnTo>
                  <a:pt x="364287" y="851875"/>
                </a:lnTo>
                <a:lnTo>
                  <a:pt x="342735" y="895577"/>
                </a:lnTo>
                <a:lnTo>
                  <a:pt x="321785" y="939626"/>
                </a:lnTo>
                <a:lnTo>
                  <a:pt x="301443" y="984016"/>
                </a:lnTo>
                <a:lnTo>
                  <a:pt x="281714" y="1028740"/>
                </a:lnTo>
                <a:lnTo>
                  <a:pt x="262603" y="1073795"/>
                </a:lnTo>
                <a:lnTo>
                  <a:pt x="244116" y="1119174"/>
                </a:lnTo>
                <a:lnTo>
                  <a:pt x="226259" y="1164873"/>
                </a:lnTo>
                <a:lnTo>
                  <a:pt x="209036" y="1210885"/>
                </a:lnTo>
                <a:lnTo>
                  <a:pt x="192452" y="1257205"/>
                </a:lnTo>
                <a:lnTo>
                  <a:pt x="176514" y="1303829"/>
                </a:lnTo>
                <a:lnTo>
                  <a:pt x="161227" y="1350751"/>
                </a:lnTo>
                <a:lnTo>
                  <a:pt x="146596" y="1397965"/>
                </a:lnTo>
                <a:lnTo>
                  <a:pt x="132626" y="1445465"/>
                </a:lnTo>
                <a:lnTo>
                  <a:pt x="119322" y="1493248"/>
                </a:lnTo>
                <a:lnTo>
                  <a:pt x="106691" y="1541306"/>
                </a:lnTo>
                <a:lnTo>
                  <a:pt x="94738" y="1589636"/>
                </a:lnTo>
                <a:lnTo>
                  <a:pt x="83467" y="1638231"/>
                </a:lnTo>
                <a:lnTo>
                  <a:pt x="72884" y="1687086"/>
                </a:lnTo>
                <a:lnTo>
                  <a:pt x="62995" y="1736196"/>
                </a:lnTo>
                <a:lnTo>
                  <a:pt x="53805" y="1785555"/>
                </a:lnTo>
                <a:lnTo>
                  <a:pt x="45320" y="1835158"/>
                </a:lnTo>
                <a:lnTo>
                  <a:pt x="37544" y="1885000"/>
                </a:lnTo>
                <a:lnTo>
                  <a:pt x="30483" y="1935075"/>
                </a:lnTo>
                <a:lnTo>
                  <a:pt x="24142" y="1985378"/>
                </a:lnTo>
                <a:lnTo>
                  <a:pt x="18528" y="2035904"/>
                </a:lnTo>
                <a:lnTo>
                  <a:pt x="13644" y="2086646"/>
                </a:lnTo>
                <a:lnTo>
                  <a:pt x="9497" y="2137601"/>
                </a:lnTo>
                <a:lnTo>
                  <a:pt x="6092" y="2188762"/>
                </a:lnTo>
                <a:lnTo>
                  <a:pt x="3435" y="2240123"/>
                </a:lnTo>
                <a:lnTo>
                  <a:pt x="1530" y="2291681"/>
                </a:lnTo>
                <a:lnTo>
                  <a:pt x="383" y="2343429"/>
                </a:lnTo>
                <a:lnTo>
                  <a:pt x="0" y="2395362"/>
                </a:lnTo>
                <a:lnTo>
                  <a:pt x="331" y="2443654"/>
                </a:lnTo>
                <a:lnTo>
                  <a:pt x="1323" y="2491787"/>
                </a:lnTo>
                <a:lnTo>
                  <a:pt x="2971" y="2539755"/>
                </a:lnTo>
                <a:lnTo>
                  <a:pt x="5270" y="2587556"/>
                </a:lnTo>
                <a:lnTo>
                  <a:pt x="8217" y="2635184"/>
                </a:lnTo>
                <a:lnTo>
                  <a:pt x="11807" y="2682635"/>
                </a:lnTo>
                <a:lnTo>
                  <a:pt x="16036" y="2729906"/>
                </a:lnTo>
                <a:lnTo>
                  <a:pt x="20899" y="2776990"/>
                </a:lnTo>
                <a:lnTo>
                  <a:pt x="26392" y="2823885"/>
                </a:lnTo>
                <a:lnTo>
                  <a:pt x="32511" y="2870586"/>
                </a:lnTo>
                <a:lnTo>
                  <a:pt x="39251" y="2917089"/>
                </a:lnTo>
                <a:lnTo>
                  <a:pt x="46608" y="2963388"/>
                </a:lnTo>
                <a:lnTo>
                  <a:pt x="54578" y="3009481"/>
                </a:lnTo>
                <a:lnTo>
                  <a:pt x="63157" y="3055363"/>
                </a:lnTo>
                <a:lnTo>
                  <a:pt x="72340" y="3101028"/>
                </a:lnTo>
                <a:lnTo>
                  <a:pt x="82123" y="3146474"/>
                </a:lnTo>
                <a:lnTo>
                  <a:pt x="92501" y="3191696"/>
                </a:lnTo>
                <a:lnTo>
                  <a:pt x="103471" y="3236688"/>
                </a:lnTo>
                <a:lnTo>
                  <a:pt x="115027" y="3281448"/>
                </a:lnTo>
                <a:lnTo>
                  <a:pt x="127166" y="3325971"/>
                </a:lnTo>
                <a:lnTo>
                  <a:pt x="139883" y="3370252"/>
                </a:lnTo>
                <a:lnTo>
                  <a:pt x="153175" y="3414287"/>
                </a:lnTo>
                <a:lnTo>
                  <a:pt x="167035" y="3458072"/>
                </a:lnTo>
                <a:lnTo>
                  <a:pt x="181462" y="3501603"/>
                </a:lnTo>
                <a:lnTo>
                  <a:pt x="196449" y="3544875"/>
                </a:lnTo>
                <a:lnTo>
                  <a:pt x="211993" y="3587883"/>
                </a:lnTo>
                <a:lnTo>
                  <a:pt x="228089" y="3630624"/>
                </a:lnTo>
                <a:lnTo>
                  <a:pt x="244733" y="3673093"/>
                </a:lnTo>
                <a:lnTo>
                  <a:pt x="261921" y="3715287"/>
                </a:lnTo>
                <a:lnTo>
                  <a:pt x="279649" y="3757199"/>
                </a:lnTo>
                <a:lnTo>
                  <a:pt x="297912" y="3798827"/>
                </a:lnTo>
                <a:lnTo>
                  <a:pt x="316705" y="3840166"/>
                </a:lnTo>
                <a:lnTo>
                  <a:pt x="336025" y="3881212"/>
                </a:lnTo>
                <a:lnTo>
                  <a:pt x="355867" y="3921960"/>
                </a:lnTo>
                <a:lnTo>
                  <a:pt x="376227" y="3962406"/>
                </a:lnTo>
                <a:lnTo>
                  <a:pt x="397100" y="4002546"/>
                </a:lnTo>
                <a:lnTo>
                  <a:pt x="418483" y="4042375"/>
                </a:lnTo>
                <a:lnTo>
                  <a:pt x="440370" y="4081889"/>
                </a:lnTo>
                <a:lnTo>
                  <a:pt x="462758" y="4121083"/>
                </a:lnTo>
                <a:lnTo>
                  <a:pt x="485643" y="4159955"/>
                </a:lnTo>
                <a:lnTo>
                  <a:pt x="509019" y="4198498"/>
                </a:lnTo>
                <a:lnTo>
                  <a:pt x="532883" y="4236709"/>
                </a:lnTo>
                <a:lnTo>
                  <a:pt x="557230" y="4274583"/>
                </a:lnTo>
                <a:lnTo>
                  <a:pt x="582056" y="4312117"/>
                </a:lnTo>
                <a:lnTo>
                  <a:pt x="607357" y="4349306"/>
                </a:lnTo>
                <a:lnTo>
                  <a:pt x="633128" y="4386145"/>
                </a:lnTo>
                <a:lnTo>
                  <a:pt x="659365" y="4422630"/>
                </a:lnTo>
                <a:lnTo>
                  <a:pt x="686064" y="4458757"/>
                </a:lnTo>
                <a:lnTo>
                  <a:pt x="713221" y="4494522"/>
                </a:lnTo>
                <a:lnTo>
                  <a:pt x="740830" y="4529920"/>
                </a:lnTo>
                <a:lnTo>
                  <a:pt x="768888" y="4564946"/>
                </a:lnTo>
                <a:lnTo>
                  <a:pt x="797391" y="4599598"/>
                </a:lnTo>
                <a:lnTo>
                  <a:pt x="826334" y="4633870"/>
                </a:lnTo>
                <a:lnTo>
                  <a:pt x="855713" y="4667757"/>
                </a:lnTo>
                <a:lnTo>
                  <a:pt x="885523" y="4701257"/>
                </a:lnTo>
                <a:lnTo>
                  <a:pt x="915760" y="4734364"/>
                </a:lnTo>
                <a:lnTo>
                  <a:pt x="946420" y="4767073"/>
                </a:lnTo>
                <a:lnTo>
                  <a:pt x="977499" y="4799382"/>
                </a:lnTo>
                <a:lnTo>
                  <a:pt x="1008992" y="4831285"/>
                </a:lnTo>
                <a:lnTo>
                  <a:pt x="1040895" y="4862778"/>
                </a:lnTo>
                <a:lnTo>
                  <a:pt x="1073203" y="4893857"/>
                </a:lnTo>
                <a:lnTo>
                  <a:pt x="1105913" y="4924517"/>
                </a:lnTo>
                <a:lnTo>
                  <a:pt x="1139020" y="4954754"/>
                </a:lnTo>
                <a:lnTo>
                  <a:pt x="1172519" y="4984564"/>
                </a:lnTo>
                <a:lnTo>
                  <a:pt x="1206407" y="5013943"/>
                </a:lnTo>
                <a:lnTo>
                  <a:pt x="1240679" y="5042886"/>
                </a:lnTo>
                <a:lnTo>
                  <a:pt x="1275330" y="5071388"/>
                </a:lnTo>
                <a:lnTo>
                  <a:pt x="1310357" y="5099447"/>
                </a:lnTo>
                <a:lnTo>
                  <a:pt x="1345755" y="5127056"/>
                </a:lnTo>
                <a:lnTo>
                  <a:pt x="1381520" y="5154212"/>
                </a:lnTo>
                <a:lnTo>
                  <a:pt x="1417647" y="5180911"/>
                </a:lnTo>
                <a:lnTo>
                  <a:pt x="1454132" y="5207149"/>
                </a:lnTo>
                <a:lnTo>
                  <a:pt x="1490971" y="5232920"/>
                </a:lnTo>
                <a:lnTo>
                  <a:pt x="1528160" y="5258221"/>
                </a:lnTo>
                <a:lnTo>
                  <a:pt x="1565693" y="5283047"/>
                </a:lnTo>
                <a:lnTo>
                  <a:pt x="1603568" y="5307394"/>
                </a:lnTo>
                <a:lnTo>
                  <a:pt x="1641779" y="5331258"/>
                </a:lnTo>
                <a:lnTo>
                  <a:pt x="1680322" y="5354634"/>
                </a:lnTo>
                <a:lnTo>
                  <a:pt x="1719194" y="5377518"/>
                </a:lnTo>
                <a:lnTo>
                  <a:pt x="1758388" y="5399907"/>
                </a:lnTo>
                <a:lnTo>
                  <a:pt x="1797902" y="5421794"/>
                </a:lnTo>
                <a:lnTo>
                  <a:pt x="1837731" y="5443177"/>
                </a:lnTo>
                <a:lnTo>
                  <a:pt x="1877871" y="5464050"/>
                </a:lnTo>
                <a:lnTo>
                  <a:pt x="1918317" y="5484410"/>
                </a:lnTo>
                <a:lnTo>
                  <a:pt x="1959065" y="5504252"/>
                </a:lnTo>
                <a:lnTo>
                  <a:pt x="2000110" y="5523572"/>
                </a:lnTo>
                <a:lnTo>
                  <a:pt x="2041449" y="5542365"/>
                </a:lnTo>
                <a:lnTo>
                  <a:pt x="2083077" y="5560628"/>
                </a:lnTo>
                <a:lnTo>
                  <a:pt x="2124990" y="5578355"/>
                </a:lnTo>
                <a:lnTo>
                  <a:pt x="2167183" y="5595543"/>
                </a:lnTo>
                <a:lnTo>
                  <a:pt x="2209653" y="5612188"/>
                </a:lnTo>
                <a:lnTo>
                  <a:pt x="2252394" y="5628284"/>
                </a:lnTo>
                <a:lnTo>
                  <a:pt x="2295402" y="5643828"/>
                </a:lnTo>
                <a:lnTo>
                  <a:pt x="2338674" y="5658815"/>
                </a:lnTo>
                <a:lnTo>
                  <a:pt x="2382205" y="5673241"/>
                </a:lnTo>
                <a:lnTo>
                  <a:pt x="2425990" y="5687102"/>
                </a:lnTo>
                <a:lnTo>
                  <a:pt x="2470025" y="5700393"/>
                </a:lnTo>
                <a:lnTo>
                  <a:pt x="2514306" y="5713111"/>
                </a:lnTo>
                <a:lnTo>
                  <a:pt x="2558829" y="5725250"/>
                </a:lnTo>
                <a:lnTo>
                  <a:pt x="2603588" y="5736806"/>
                </a:lnTo>
                <a:lnTo>
                  <a:pt x="2648581" y="5747776"/>
                </a:lnTo>
                <a:lnTo>
                  <a:pt x="2693803" y="5758154"/>
                </a:lnTo>
                <a:lnTo>
                  <a:pt x="2739249" y="5767937"/>
                </a:lnTo>
                <a:lnTo>
                  <a:pt x="2784914" y="5777120"/>
                </a:lnTo>
                <a:lnTo>
                  <a:pt x="2830796" y="5785698"/>
                </a:lnTo>
                <a:lnTo>
                  <a:pt x="2876888" y="5793668"/>
                </a:lnTo>
                <a:lnTo>
                  <a:pt x="2923188" y="5801026"/>
                </a:lnTo>
                <a:lnTo>
                  <a:pt x="2969691" y="5807766"/>
                </a:lnTo>
                <a:lnTo>
                  <a:pt x="3016392" y="5813885"/>
                </a:lnTo>
                <a:lnTo>
                  <a:pt x="3063287" y="5819378"/>
                </a:lnTo>
                <a:lnTo>
                  <a:pt x="3110371" y="5824241"/>
                </a:lnTo>
                <a:lnTo>
                  <a:pt x="3157641" y="5828470"/>
                </a:lnTo>
                <a:lnTo>
                  <a:pt x="3205093" y="5832060"/>
                </a:lnTo>
                <a:lnTo>
                  <a:pt x="3252721" y="5835006"/>
                </a:lnTo>
                <a:lnTo>
                  <a:pt x="3300521" y="5837306"/>
                </a:lnTo>
                <a:lnTo>
                  <a:pt x="3348490" y="5838954"/>
                </a:lnTo>
                <a:lnTo>
                  <a:pt x="3396623" y="5839946"/>
                </a:lnTo>
                <a:lnTo>
                  <a:pt x="3444915" y="5840277"/>
                </a:lnTo>
                <a:lnTo>
                  <a:pt x="3497029" y="5839891"/>
                </a:lnTo>
                <a:lnTo>
                  <a:pt x="3548956" y="5838736"/>
                </a:lnTo>
                <a:lnTo>
                  <a:pt x="3600691" y="5836818"/>
                </a:lnTo>
                <a:lnTo>
                  <a:pt x="3652230" y="5834142"/>
                </a:lnTo>
                <a:lnTo>
                  <a:pt x="3703566" y="5830713"/>
                </a:lnTo>
                <a:lnTo>
                  <a:pt x="3754693" y="5826538"/>
                </a:lnTo>
                <a:lnTo>
                  <a:pt x="3805608" y="5821621"/>
                </a:lnTo>
                <a:lnTo>
                  <a:pt x="3856304" y="5815968"/>
                </a:lnTo>
                <a:lnTo>
                  <a:pt x="3906775" y="5809584"/>
                </a:lnTo>
                <a:lnTo>
                  <a:pt x="3957017" y="5802474"/>
                </a:lnTo>
                <a:lnTo>
                  <a:pt x="4007024" y="5794645"/>
                </a:lnTo>
                <a:lnTo>
                  <a:pt x="4056791" y="5786101"/>
                </a:lnTo>
                <a:lnTo>
                  <a:pt x="4106311" y="5776849"/>
                </a:lnTo>
                <a:lnTo>
                  <a:pt x="4155580" y="5766892"/>
                </a:lnTo>
                <a:lnTo>
                  <a:pt x="4204592" y="5756238"/>
                </a:lnTo>
                <a:lnTo>
                  <a:pt x="4253342" y="5744891"/>
                </a:lnTo>
                <a:lnTo>
                  <a:pt x="4301825" y="5732856"/>
                </a:lnTo>
                <a:lnTo>
                  <a:pt x="4350034" y="5720140"/>
                </a:lnTo>
                <a:lnTo>
                  <a:pt x="4397965" y="5706747"/>
                </a:lnTo>
                <a:lnTo>
                  <a:pt x="4445612" y="5692683"/>
                </a:lnTo>
                <a:lnTo>
                  <a:pt x="4492969" y="5677953"/>
                </a:lnTo>
                <a:lnTo>
                  <a:pt x="4540032" y="5662564"/>
                </a:lnTo>
                <a:lnTo>
                  <a:pt x="4586795" y="5646519"/>
                </a:lnTo>
                <a:lnTo>
                  <a:pt x="4633252" y="5629825"/>
                </a:lnTo>
                <a:lnTo>
                  <a:pt x="4679397" y="5612487"/>
                </a:lnTo>
                <a:lnTo>
                  <a:pt x="4725227" y="5594511"/>
                </a:lnTo>
                <a:lnTo>
                  <a:pt x="4770734" y="5575902"/>
                </a:lnTo>
                <a:lnTo>
                  <a:pt x="4815915" y="5556665"/>
                </a:lnTo>
                <a:lnTo>
                  <a:pt x="4860762" y="5536806"/>
                </a:lnTo>
                <a:lnTo>
                  <a:pt x="4905271" y="5516330"/>
                </a:lnTo>
                <a:lnTo>
                  <a:pt x="4949437" y="5495243"/>
                </a:lnTo>
                <a:lnTo>
                  <a:pt x="4993253" y="5473549"/>
                </a:lnTo>
                <a:lnTo>
                  <a:pt x="5036715" y="5451256"/>
                </a:lnTo>
                <a:lnTo>
                  <a:pt x="5079818" y="5428367"/>
                </a:lnTo>
                <a:lnTo>
                  <a:pt x="5122554" y="5404889"/>
                </a:lnTo>
                <a:lnTo>
                  <a:pt x="5164920" y="5380826"/>
                </a:lnTo>
                <a:lnTo>
                  <a:pt x="5206910" y="5356185"/>
                </a:lnTo>
                <a:lnTo>
                  <a:pt x="5248519" y="5330970"/>
                </a:lnTo>
                <a:lnTo>
                  <a:pt x="5289740" y="5305187"/>
                </a:lnTo>
                <a:lnTo>
                  <a:pt x="5330569" y="5278842"/>
                </a:lnTo>
                <a:lnTo>
                  <a:pt x="5371000" y="5251940"/>
                </a:lnTo>
                <a:lnTo>
                  <a:pt x="5609220" y="5073802"/>
                </a:lnTo>
                <a:lnTo>
                  <a:pt x="560922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0141" y="0"/>
            <a:ext cx="5441803" cy="5654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4440">
              <a:lnSpc>
                <a:spcPct val="100000"/>
              </a:lnSpc>
            </a:pPr>
            <a:r>
              <a:rPr spc="-160" dirty="0"/>
              <a:t>Dr. </a:t>
            </a:r>
            <a:r>
              <a:rPr spc="-55" dirty="0"/>
              <a:t>Talkmore</a:t>
            </a:r>
            <a:r>
              <a:rPr spc="120" dirty="0"/>
              <a:t> </a:t>
            </a:r>
            <a:r>
              <a:rPr spc="-15" dirty="0"/>
              <a:t>Maruta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09590" cy="5840730"/>
          </a:xfrm>
          <a:custGeom>
            <a:avLst/>
            <a:gdLst/>
            <a:ahLst/>
            <a:cxnLst/>
            <a:rect l="l" t="t" r="r" b="b"/>
            <a:pathLst>
              <a:path w="5609590" h="5840730">
                <a:moveTo>
                  <a:pt x="4637091" y="0"/>
                </a:moveTo>
                <a:lnTo>
                  <a:pt x="0" y="0"/>
                </a:lnTo>
                <a:lnTo>
                  <a:pt x="0" y="5073802"/>
                </a:lnTo>
                <a:lnTo>
                  <a:pt x="238219" y="5251940"/>
                </a:lnTo>
                <a:lnTo>
                  <a:pt x="278650" y="5278842"/>
                </a:lnTo>
                <a:lnTo>
                  <a:pt x="319479" y="5305187"/>
                </a:lnTo>
                <a:lnTo>
                  <a:pt x="360700" y="5330970"/>
                </a:lnTo>
                <a:lnTo>
                  <a:pt x="402309" y="5356185"/>
                </a:lnTo>
                <a:lnTo>
                  <a:pt x="444299" y="5380826"/>
                </a:lnTo>
                <a:lnTo>
                  <a:pt x="486665" y="5404889"/>
                </a:lnTo>
                <a:lnTo>
                  <a:pt x="529402" y="5428367"/>
                </a:lnTo>
                <a:lnTo>
                  <a:pt x="572504" y="5451256"/>
                </a:lnTo>
                <a:lnTo>
                  <a:pt x="615966" y="5473549"/>
                </a:lnTo>
                <a:lnTo>
                  <a:pt x="659782" y="5495243"/>
                </a:lnTo>
                <a:lnTo>
                  <a:pt x="703948" y="5516330"/>
                </a:lnTo>
                <a:lnTo>
                  <a:pt x="748457" y="5536806"/>
                </a:lnTo>
                <a:lnTo>
                  <a:pt x="793305" y="5556665"/>
                </a:lnTo>
                <a:lnTo>
                  <a:pt x="838485" y="5575902"/>
                </a:lnTo>
                <a:lnTo>
                  <a:pt x="883992" y="5594511"/>
                </a:lnTo>
                <a:lnTo>
                  <a:pt x="929822" y="5612487"/>
                </a:lnTo>
                <a:lnTo>
                  <a:pt x="975968" y="5629825"/>
                </a:lnTo>
                <a:lnTo>
                  <a:pt x="1022425" y="5646519"/>
                </a:lnTo>
                <a:lnTo>
                  <a:pt x="1069187" y="5662564"/>
                </a:lnTo>
                <a:lnTo>
                  <a:pt x="1116250" y="5677953"/>
                </a:lnTo>
                <a:lnTo>
                  <a:pt x="1163608" y="5692683"/>
                </a:lnTo>
                <a:lnTo>
                  <a:pt x="1211254" y="5706747"/>
                </a:lnTo>
                <a:lnTo>
                  <a:pt x="1259185" y="5720140"/>
                </a:lnTo>
                <a:lnTo>
                  <a:pt x="1307395" y="5732856"/>
                </a:lnTo>
                <a:lnTo>
                  <a:pt x="1355877" y="5744891"/>
                </a:lnTo>
                <a:lnTo>
                  <a:pt x="1404627" y="5756238"/>
                </a:lnTo>
                <a:lnTo>
                  <a:pt x="1453639" y="5766892"/>
                </a:lnTo>
                <a:lnTo>
                  <a:pt x="1502908" y="5776849"/>
                </a:lnTo>
                <a:lnTo>
                  <a:pt x="1552429" y="5786101"/>
                </a:lnTo>
                <a:lnTo>
                  <a:pt x="1602195" y="5794645"/>
                </a:lnTo>
                <a:lnTo>
                  <a:pt x="1652202" y="5802474"/>
                </a:lnTo>
                <a:lnTo>
                  <a:pt x="1702444" y="5809584"/>
                </a:lnTo>
                <a:lnTo>
                  <a:pt x="1752916" y="5815968"/>
                </a:lnTo>
                <a:lnTo>
                  <a:pt x="1803611" y="5821621"/>
                </a:lnTo>
                <a:lnTo>
                  <a:pt x="1854526" y="5826538"/>
                </a:lnTo>
                <a:lnTo>
                  <a:pt x="1905654" y="5830713"/>
                </a:lnTo>
                <a:lnTo>
                  <a:pt x="1956990" y="5834142"/>
                </a:lnTo>
                <a:lnTo>
                  <a:pt x="2008528" y="5836818"/>
                </a:lnTo>
                <a:lnTo>
                  <a:pt x="2060264" y="5838736"/>
                </a:lnTo>
                <a:lnTo>
                  <a:pt x="2112191" y="5839891"/>
                </a:lnTo>
                <a:lnTo>
                  <a:pt x="2164304" y="5840277"/>
                </a:lnTo>
                <a:lnTo>
                  <a:pt x="2212596" y="5839946"/>
                </a:lnTo>
                <a:lnTo>
                  <a:pt x="2260729" y="5838954"/>
                </a:lnTo>
                <a:lnTo>
                  <a:pt x="2308698" y="5837306"/>
                </a:lnTo>
                <a:lnTo>
                  <a:pt x="2356499" y="5835006"/>
                </a:lnTo>
                <a:lnTo>
                  <a:pt x="2404127" y="5832060"/>
                </a:lnTo>
                <a:lnTo>
                  <a:pt x="2451578" y="5828470"/>
                </a:lnTo>
                <a:lnTo>
                  <a:pt x="2498848" y="5824241"/>
                </a:lnTo>
                <a:lnTo>
                  <a:pt x="2545933" y="5819378"/>
                </a:lnTo>
                <a:lnTo>
                  <a:pt x="2592828" y="5813885"/>
                </a:lnTo>
                <a:lnTo>
                  <a:pt x="2639529" y="5807766"/>
                </a:lnTo>
                <a:lnTo>
                  <a:pt x="2686031" y="5801026"/>
                </a:lnTo>
                <a:lnTo>
                  <a:pt x="2732331" y="5793668"/>
                </a:lnTo>
                <a:lnTo>
                  <a:pt x="2778424" y="5785698"/>
                </a:lnTo>
                <a:lnTo>
                  <a:pt x="2824305" y="5777120"/>
                </a:lnTo>
                <a:lnTo>
                  <a:pt x="2869971" y="5767937"/>
                </a:lnTo>
                <a:lnTo>
                  <a:pt x="2915417" y="5758154"/>
                </a:lnTo>
                <a:lnTo>
                  <a:pt x="2960638" y="5747776"/>
                </a:lnTo>
                <a:lnTo>
                  <a:pt x="3005631" y="5736806"/>
                </a:lnTo>
                <a:lnTo>
                  <a:pt x="3050391" y="5725250"/>
                </a:lnTo>
                <a:lnTo>
                  <a:pt x="3094914" y="5713111"/>
                </a:lnTo>
                <a:lnTo>
                  <a:pt x="3139195" y="5700393"/>
                </a:lnTo>
                <a:lnTo>
                  <a:pt x="3183230" y="5687102"/>
                </a:lnTo>
                <a:lnTo>
                  <a:pt x="3227015" y="5673241"/>
                </a:lnTo>
                <a:lnTo>
                  <a:pt x="3270545" y="5658815"/>
                </a:lnTo>
                <a:lnTo>
                  <a:pt x="3313817" y="5643828"/>
                </a:lnTo>
                <a:lnTo>
                  <a:pt x="3356826" y="5628284"/>
                </a:lnTo>
                <a:lnTo>
                  <a:pt x="3399567" y="5612188"/>
                </a:lnTo>
                <a:lnTo>
                  <a:pt x="3442036" y="5595543"/>
                </a:lnTo>
                <a:lnTo>
                  <a:pt x="3484229" y="5578355"/>
                </a:lnTo>
                <a:lnTo>
                  <a:pt x="3526142" y="5560628"/>
                </a:lnTo>
                <a:lnTo>
                  <a:pt x="3567770" y="5542365"/>
                </a:lnTo>
                <a:lnTo>
                  <a:pt x="3609109" y="5523572"/>
                </a:lnTo>
                <a:lnTo>
                  <a:pt x="3650155" y="5504252"/>
                </a:lnTo>
                <a:lnTo>
                  <a:pt x="3690903" y="5484410"/>
                </a:lnTo>
                <a:lnTo>
                  <a:pt x="3731348" y="5464050"/>
                </a:lnTo>
                <a:lnTo>
                  <a:pt x="3771488" y="5443177"/>
                </a:lnTo>
                <a:lnTo>
                  <a:pt x="3811317" y="5421794"/>
                </a:lnTo>
                <a:lnTo>
                  <a:pt x="3850831" y="5399907"/>
                </a:lnTo>
                <a:lnTo>
                  <a:pt x="3890026" y="5377518"/>
                </a:lnTo>
                <a:lnTo>
                  <a:pt x="3928897" y="5354634"/>
                </a:lnTo>
                <a:lnTo>
                  <a:pt x="3967440" y="5331258"/>
                </a:lnTo>
                <a:lnTo>
                  <a:pt x="4005651" y="5307394"/>
                </a:lnTo>
                <a:lnTo>
                  <a:pt x="4043526" y="5283047"/>
                </a:lnTo>
                <a:lnTo>
                  <a:pt x="4081060" y="5258221"/>
                </a:lnTo>
                <a:lnTo>
                  <a:pt x="4118248" y="5232920"/>
                </a:lnTo>
                <a:lnTo>
                  <a:pt x="4155087" y="5207149"/>
                </a:lnTo>
                <a:lnTo>
                  <a:pt x="4191572" y="5180911"/>
                </a:lnTo>
                <a:lnTo>
                  <a:pt x="4227700" y="5154212"/>
                </a:lnTo>
                <a:lnTo>
                  <a:pt x="4263464" y="5127056"/>
                </a:lnTo>
                <a:lnTo>
                  <a:pt x="4298862" y="5099447"/>
                </a:lnTo>
                <a:lnTo>
                  <a:pt x="4333889" y="5071388"/>
                </a:lnTo>
                <a:lnTo>
                  <a:pt x="4368541" y="5042886"/>
                </a:lnTo>
                <a:lnTo>
                  <a:pt x="4402812" y="5013943"/>
                </a:lnTo>
                <a:lnTo>
                  <a:pt x="4436700" y="4984564"/>
                </a:lnTo>
                <a:lnTo>
                  <a:pt x="4470199" y="4954754"/>
                </a:lnTo>
                <a:lnTo>
                  <a:pt x="4503306" y="4924517"/>
                </a:lnTo>
                <a:lnTo>
                  <a:pt x="4536016" y="4893857"/>
                </a:lnTo>
                <a:lnTo>
                  <a:pt x="4568325" y="4862778"/>
                </a:lnTo>
                <a:lnTo>
                  <a:pt x="4600227" y="4831285"/>
                </a:lnTo>
                <a:lnTo>
                  <a:pt x="4631720" y="4799382"/>
                </a:lnTo>
                <a:lnTo>
                  <a:pt x="4662799" y="4767073"/>
                </a:lnTo>
                <a:lnTo>
                  <a:pt x="4693459" y="4734364"/>
                </a:lnTo>
                <a:lnTo>
                  <a:pt x="4723697" y="4701257"/>
                </a:lnTo>
                <a:lnTo>
                  <a:pt x="4753507" y="4667757"/>
                </a:lnTo>
                <a:lnTo>
                  <a:pt x="4782886" y="4633870"/>
                </a:lnTo>
                <a:lnTo>
                  <a:pt x="4811828" y="4599598"/>
                </a:lnTo>
                <a:lnTo>
                  <a:pt x="4840331" y="4564946"/>
                </a:lnTo>
                <a:lnTo>
                  <a:pt x="4868389" y="4529920"/>
                </a:lnTo>
                <a:lnTo>
                  <a:pt x="4895999" y="4494522"/>
                </a:lnTo>
                <a:lnTo>
                  <a:pt x="4923155" y="4458757"/>
                </a:lnTo>
                <a:lnTo>
                  <a:pt x="4949854" y="4422630"/>
                </a:lnTo>
                <a:lnTo>
                  <a:pt x="4976091" y="4386145"/>
                </a:lnTo>
                <a:lnTo>
                  <a:pt x="5001862" y="4349306"/>
                </a:lnTo>
                <a:lnTo>
                  <a:pt x="5027163" y="4312117"/>
                </a:lnTo>
                <a:lnTo>
                  <a:pt x="5051989" y="4274583"/>
                </a:lnTo>
                <a:lnTo>
                  <a:pt x="5076337" y="4236709"/>
                </a:lnTo>
                <a:lnTo>
                  <a:pt x="5100201" y="4198498"/>
                </a:lnTo>
                <a:lnTo>
                  <a:pt x="5123577" y="4159955"/>
                </a:lnTo>
                <a:lnTo>
                  <a:pt x="5146461" y="4121083"/>
                </a:lnTo>
                <a:lnTo>
                  <a:pt x="5168849" y="4081889"/>
                </a:lnTo>
                <a:lnTo>
                  <a:pt x="5190737" y="4042375"/>
                </a:lnTo>
                <a:lnTo>
                  <a:pt x="5212119" y="4002546"/>
                </a:lnTo>
                <a:lnTo>
                  <a:pt x="5232993" y="3962406"/>
                </a:lnTo>
                <a:lnTo>
                  <a:pt x="5253353" y="3921960"/>
                </a:lnTo>
                <a:lnTo>
                  <a:pt x="5273195" y="3881212"/>
                </a:lnTo>
                <a:lnTo>
                  <a:pt x="5292514" y="3840166"/>
                </a:lnTo>
                <a:lnTo>
                  <a:pt x="5311308" y="3798827"/>
                </a:lnTo>
                <a:lnTo>
                  <a:pt x="5329570" y="3757199"/>
                </a:lnTo>
                <a:lnTo>
                  <a:pt x="5347298" y="3715287"/>
                </a:lnTo>
                <a:lnTo>
                  <a:pt x="5364486" y="3673093"/>
                </a:lnTo>
                <a:lnTo>
                  <a:pt x="5381130" y="3630624"/>
                </a:lnTo>
                <a:lnTo>
                  <a:pt x="5397227" y="3587883"/>
                </a:lnTo>
                <a:lnTo>
                  <a:pt x="5412771" y="3544875"/>
                </a:lnTo>
                <a:lnTo>
                  <a:pt x="5427758" y="3501603"/>
                </a:lnTo>
                <a:lnTo>
                  <a:pt x="5442184" y="3458072"/>
                </a:lnTo>
                <a:lnTo>
                  <a:pt x="5456045" y="3414287"/>
                </a:lnTo>
                <a:lnTo>
                  <a:pt x="5469336" y="3370252"/>
                </a:lnTo>
                <a:lnTo>
                  <a:pt x="5482053" y="3325971"/>
                </a:lnTo>
                <a:lnTo>
                  <a:pt x="5494192" y="3281448"/>
                </a:lnTo>
                <a:lnTo>
                  <a:pt x="5505749" y="3236688"/>
                </a:lnTo>
                <a:lnTo>
                  <a:pt x="5516718" y="3191696"/>
                </a:lnTo>
                <a:lnTo>
                  <a:pt x="5527097" y="3146474"/>
                </a:lnTo>
                <a:lnTo>
                  <a:pt x="5536879" y="3101028"/>
                </a:lnTo>
                <a:lnTo>
                  <a:pt x="5546062" y="3055363"/>
                </a:lnTo>
                <a:lnTo>
                  <a:pt x="5554641" y="3009481"/>
                </a:lnTo>
                <a:lnTo>
                  <a:pt x="5562611" y="2963388"/>
                </a:lnTo>
                <a:lnTo>
                  <a:pt x="5569969" y="2917089"/>
                </a:lnTo>
                <a:lnTo>
                  <a:pt x="5576709" y="2870586"/>
                </a:lnTo>
                <a:lnTo>
                  <a:pt x="5582828" y="2823885"/>
                </a:lnTo>
                <a:lnTo>
                  <a:pt x="5588321" y="2776990"/>
                </a:lnTo>
                <a:lnTo>
                  <a:pt x="5593184" y="2729906"/>
                </a:lnTo>
                <a:lnTo>
                  <a:pt x="5597412" y="2682635"/>
                </a:lnTo>
                <a:lnTo>
                  <a:pt x="5601002" y="2635184"/>
                </a:lnTo>
                <a:lnTo>
                  <a:pt x="5603949" y="2587556"/>
                </a:lnTo>
                <a:lnTo>
                  <a:pt x="5606249" y="2539755"/>
                </a:lnTo>
                <a:lnTo>
                  <a:pt x="5607896" y="2491787"/>
                </a:lnTo>
                <a:lnTo>
                  <a:pt x="5608888" y="2443654"/>
                </a:lnTo>
                <a:lnTo>
                  <a:pt x="5609220" y="2395362"/>
                </a:lnTo>
                <a:lnTo>
                  <a:pt x="5608836" y="2343429"/>
                </a:lnTo>
                <a:lnTo>
                  <a:pt x="5607690" y="2291681"/>
                </a:lnTo>
                <a:lnTo>
                  <a:pt x="5605785" y="2240123"/>
                </a:lnTo>
                <a:lnTo>
                  <a:pt x="5603127" y="2188762"/>
                </a:lnTo>
                <a:lnTo>
                  <a:pt x="5599722" y="2137601"/>
                </a:lnTo>
                <a:lnTo>
                  <a:pt x="5595575" y="2086646"/>
                </a:lnTo>
                <a:lnTo>
                  <a:pt x="5590692" y="2035904"/>
                </a:lnTo>
                <a:lnTo>
                  <a:pt x="5585077" y="1985378"/>
                </a:lnTo>
                <a:lnTo>
                  <a:pt x="5578737" y="1935075"/>
                </a:lnTo>
                <a:lnTo>
                  <a:pt x="5571676" y="1885000"/>
                </a:lnTo>
                <a:lnTo>
                  <a:pt x="5563900" y="1835158"/>
                </a:lnTo>
                <a:lnTo>
                  <a:pt x="5555414" y="1785555"/>
                </a:lnTo>
                <a:lnTo>
                  <a:pt x="5546224" y="1736196"/>
                </a:lnTo>
                <a:lnTo>
                  <a:pt x="5536335" y="1687086"/>
                </a:lnTo>
                <a:lnTo>
                  <a:pt x="5525752" y="1638231"/>
                </a:lnTo>
                <a:lnTo>
                  <a:pt x="5514482" y="1589636"/>
                </a:lnTo>
                <a:lnTo>
                  <a:pt x="5502528" y="1541306"/>
                </a:lnTo>
                <a:lnTo>
                  <a:pt x="5489897" y="1493248"/>
                </a:lnTo>
                <a:lnTo>
                  <a:pt x="5476593" y="1445465"/>
                </a:lnTo>
                <a:lnTo>
                  <a:pt x="5462623" y="1397965"/>
                </a:lnTo>
                <a:lnTo>
                  <a:pt x="5447992" y="1350751"/>
                </a:lnTo>
                <a:lnTo>
                  <a:pt x="5432705" y="1303829"/>
                </a:lnTo>
                <a:lnTo>
                  <a:pt x="5416766" y="1257205"/>
                </a:lnTo>
                <a:lnTo>
                  <a:pt x="5400183" y="1210885"/>
                </a:lnTo>
                <a:lnTo>
                  <a:pt x="5382960" y="1164873"/>
                </a:lnTo>
                <a:lnTo>
                  <a:pt x="5365102" y="1119174"/>
                </a:lnTo>
                <a:lnTo>
                  <a:pt x="5346615" y="1073795"/>
                </a:lnTo>
                <a:lnTo>
                  <a:pt x="5327505" y="1028740"/>
                </a:lnTo>
                <a:lnTo>
                  <a:pt x="5307776" y="984016"/>
                </a:lnTo>
                <a:lnTo>
                  <a:pt x="5287433" y="939626"/>
                </a:lnTo>
                <a:lnTo>
                  <a:pt x="5266484" y="895577"/>
                </a:lnTo>
                <a:lnTo>
                  <a:pt x="5244932" y="851875"/>
                </a:lnTo>
                <a:lnTo>
                  <a:pt x="5222783" y="808523"/>
                </a:lnTo>
                <a:lnTo>
                  <a:pt x="5200042" y="765529"/>
                </a:lnTo>
                <a:lnTo>
                  <a:pt x="5176715" y="722897"/>
                </a:lnTo>
                <a:lnTo>
                  <a:pt x="5152808" y="680632"/>
                </a:lnTo>
                <a:lnTo>
                  <a:pt x="5128325" y="638740"/>
                </a:lnTo>
                <a:lnTo>
                  <a:pt x="5103272" y="597226"/>
                </a:lnTo>
                <a:lnTo>
                  <a:pt x="5077654" y="556096"/>
                </a:lnTo>
                <a:lnTo>
                  <a:pt x="5051477" y="515355"/>
                </a:lnTo>
                <a:lnTo>
                  <a:pt x="5024746" y="475008"/>
                </a:lnTo>
                <a:lnTo>
                  <a:pt x="4997466" y="435062"/>
                </a:lnTo>
                <a:lnTo>
                  <a:pt x="4969643" y="395520"/>
                </a:lnTo>
                <a:lnTo>
                  <a:pt x="4941282" y="356389"/>
                </a:lnTo>
                <a:lnTo>
                  <a:pt x="4912389" y="317673"/>
                </a:lnTo>
                <a:lnTo>
                  <a:pt x="4882969" y="279379"/>
                </a:lnTo>
                <a:lnTo>
                  <a:pt x="4853026" y="241511"/>
                </a:lnTo>
                <a:lnTo>
                  <a:pt x="4822568" y="204076"/>
                </a:lnTo>
                <a:lnTo>
                  <a:pt x="463709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5441745" cy="565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3068" y="3035808"/>
            <a:ext cx="4610100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Senior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Biosafety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Biosecurity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Officer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Africa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Centres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Disease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652660"/>
            <a:ext cx="2361565" cy="136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210"/>
              </a:lnSpc>
            </a:pPr>
            <a:r>
              <a:rPr sz="4700" spc="50" dirty="0">
                <a:solidFill>
                  <a:srgbClr val="000000"/>
                </a:solidFill>
              </a:rPr>
              <a:t>Missed </a:t>
            </a:r>
            <a:r>
              <a:rPr sz="4700" spc="45" dirty="0">
                <a:solidFill>
                  <a:srgbClr val="000000"/>
                </a:solidFill>
              </a:rPr>
              <a:t>a  </a:t>
            </a:r>
            <a:r>
              <a:rPr sz="4700" spc="85" dirty="0">
                <a:solidFill>
                  <a:srgbClr val="000000"/>
                </a:solidFill>
              </a:rPr>
              <a:t>M</a:t>
            </a:r>
            <a:r>
              <a:rPr sz="4700" spc="45" dirty="0">
                <a:solidFill>
                  <a:srgbClr val="000000"/>
                </a:solidFill>
              </a:rPr>
              <a:t>e</a:t>
            </a:r>
            <a:r>
              <a:rPr sz="4700" spc="20" dirty="0">
                <a:solidFill>
                  <a:srgbClr val="000000"/>
                </a:solidFill>
              </a:rPr>
              <a:t>e</a:t>
            </a:r>
            <a:r>
              <a:rPr sz="4700" spc="25" dirty="0">
                <a:solidFill>
                  <a:srgbClr val="000000"/>
                </a:solidFill>
              </a:rPr>
              <a:t>t</a:t>
            </a:r>
            <a:r>
              <a:rPr sz="4700" spc="35" dirty="0">
                <a:solidFill>
                  <a:srgbClr val="000000"/>
                </a:solidFill>
              </a:rPr>
              <a:t>in</a:t>
            </a:r>
            <a:r>
              <a:rPr sz="4700" spc="40" dirty="0">
                <a:solidFill>
                  <a:srgbClr val="000000"/>
                </a:solidFill>
              </a:rPr>
              <a:t>g</a:t>
            </a:r>
            <a:r>
              <a:rPr sz="4700" spc="45" dirty="0">
                <a:solidFill>
                  <a:srgbClr val="000000"/>
                </a:solidFill>
              </a:rPr>
              <a:t>?</a:t>
            </a:r>
            <a:endParaRPr sz="4700"/>
          </a:p>
        </p:txBody>
      </p:sp>
      <p:sp>
        <p:nvSpPr>
          <p:cNvPr id="3" name="object 3"/>
          <p:cNvSpPr/>
          <p:nvPr/>
        </p:nvSpPr>
        <p:spPr>
          <a:xfrm>
            <a:off x="5130565" y="764133"/>
            <a:ext cx="4976074" cy="34947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1515" y="745083"/>
            <a:ext cx="5014595" cy="3533140"/>
          </a:xfrm>
          <a:custGeom>
            <a:avLst/>
            <a:gdLst/>
            <a:ahLst/>
            <a:cxnLst/>
            <a:rect l="l" t="t" r="r" b="b"/>
            <a:pathLst>
              <a:path w="5014595" h="3533140">
                <a:moveTo>
                  <a:pt x="0" y="0"/>
                </a:moveTo>
                <a:lnTo>
                  <a:pt x="5014175" y="0"/>
                </a:lnTo>
                <a:lnTo>
                  <a:pt x="5014175" y="3532810"/>
                </a:lnTo>
                <a:lnTo>
                  <a:pt x="0" y="353281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528" y="2772216"/>
            <a:ext cx="3646170" cy="215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400"/>
              </a:lnSpc>
            </a:pPr>
            <a:r>
              <a:rPr sz="2400" spc="-5" dirty="0">
                <a:latin typeface="Calibri"/>
                <a:cs typeface="Calibri"/>
              </a:rPr>
              <a:t>Check out the </a:t>
            </a:r>
            <a:r>
              <a:rPr sz="2400" spc="-15" dirty="0">
                <a:latin typeface="Calibri"/>
                <a:cs typeface="Calibri"/>
              </a:rPr>
              <a:t>recorded  </a:t>
            </a:r>
            <a:r>
              <a:rPr sz="2400" spc="-5" dirty="0">
                <a:latin typeface="Calibri"/>
                <a:cs typeface="Calibri"/>
              </a:rPr>
              <a:t>sessions on the </a:t>
            </a:r>
            <a:r>
              <a:rPr sz="2400" spc="-10" dirty="0">
                <a:latin typeface="Calibri"/>
                <a:cs typeface="Calibri"/>
              </a:rPr>
              <a:t>LARC  </a:t>
            </a:r>
            <a:r>
              <a:rPr sz="2400" spc="-20" dirty="0">
                <a:latin typeface="Calibri"/>
                <a:cs typeface="Calibri"/>
              </a:rPr>
              <a:t>Website: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2620"/>
              </a:lnSpc>
            </a:pP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</a:rPr>
              <a:t>https://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www.larccqi.org/impl 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563C1"/>
                </a:solidFill>
                <a:latin typeface="Calibri"/>
                <a:cs typeface="Calibri"/>
              </a:rPr>
              <a:t>ementations/zimbabwe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1436" y="3175264"/>
            <a:ext cx="4976074" cy="330690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2386" y="3156214"/>
            <a:ext cx="5014595" cy="3345179"/>
          </a:xfrm>
          <a:custGeom>
            <a:avLst/>
            <a:gdLst/>
            <a:ahLst/>
            <a:cxnLst/>
            <a:rect l="l" t="t" r="r" b="b"/>
            <a:pathLst>
              <a:path w="5014595" h="3345179">
                <a:moveTo>
                  <a:pt x="0" y="0"/>
                </a:moveTo>
                <a:lnTo>
                  <a:pt x="5014175" y="0"/>
                </a:lnTo>
                <a:lnTo>
                  <a:pt x="5014175" y="3345010"/>
                </a:lnTo>
                <a:lnTo>
                  <a:pt x="0" y="334501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6037" y="2311400"/>
            <a:ext cx="4504055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3960">
              <a:lnSpc>
                <a:spcPts val="9500"/>
              </a:lnSpc>
            </a:pPr>
            <a:r>
              <a:rPr sz="8800" b="0" spc="-60" dirty="0">
                <a:solidFill>
                  <a:srgbClr val="FFFFFF"/>
                </a:solidFill>
                <a:latin typeface="Calibri Light"/>
                <a:cs typeface="Calibri Light"/>
              </a:rPr>
              <a:t>Data 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Co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ll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47681" y="918180"/>
          <a:ext cx="9896475" cy="575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7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Who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Malgun Gothic"/>
                        <a:buChar char="▪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DEC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2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6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Often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ct val="100000"/>
                        </a:lnSpc>
                        <a:spcBef>
                          <a:spcPts val="1555"/>
                        </a:spcBef>
                        <a:buFont typeface="Malgun Gothic"/>
                        <a:buChar char="▪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Monthly,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first day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month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following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end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period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(6 or 7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months)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What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marR="122555" indent="-3429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Malgun Gothic"/>
                        <a:buChar char="▪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#1 - #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received Intervention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within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months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 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the  cohort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94335" marR="255904" indent="-342900">
                        <a:lnSpc>
                          <a:spcPct val="103800"/>
                        </a:lnSpc>
                        <a:spcBef>
                          <a:spcPts val="500"/>
                        </a:spcBef>
                        <a:buFont typeface="Malgun Gothic"/>
                        <a:buChar char="▪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#2 - #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whose blood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was drawn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within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months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 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the  cohort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94335" marR="83820" indent="-342900">
                        <a:lnSpc>
                          <a:spcPts val="1900"/>
                        </a:lnSpc>
                        <a:spcBef>
                          <a:spcPts val="650"/>
                        </a:spcBef>
                        <a:buFont typeface="Malgun Gothic"/>
                        <a:buChar char="▪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#3 - #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documented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VL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result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green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book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within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months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 of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the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cohort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Where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Clinic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7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How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#1 –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Intervention tracking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log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Metric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#2 &amp; #3 –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Green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books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Training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@ LS #3,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Reviewed at site by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09.18.20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6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435" marR="98425">
                        <a:lnSpc>
                          <a:spcPts val="19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Sustainability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See  Control</a:t>
                      </a:r>
                      <a:r>
                        <a:rPr sz="16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Plan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Collection Process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documented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tracked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monthly 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posted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Learning Board, reported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facility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leadership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12433" y="227583"/>
            <a:ext cx="214376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Data </a:t>
            </a:r>
            <a:r>
              <a:rPr sz="2000" b="1" spc="-5" dirty="0">
                <a:latin typeface="Calibri"/>
                <a:cs typeface="Calibri"/>
              </a:rPr>
              <a:t>Collection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sz="1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Name: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9184" y="164510"/>
            <a:ext cx="1012190" cy="3695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808" cy="6839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9923" y="5636514"/>
            <a:ext cx="7358380" cy="0"/>
          </a:xfrm>
          <a:custGeom>
            <a:avLst/>
            <a:gdLst/>
            <a:ahLst/>
            <a:cxnLst/>
            <a:rect l="l" t="t" r="r" b="b"/>
            <a:pathLst>
              <a:path w="7358380">
                <a:moveTo>
                  <a:pt x="0" y="0"/>
                </a:moveTo>
                <a:lnTo>
                  <a:pt x="7357872" y="0"/>
                </a:lnTo>
              </a:path>
            </a:pathLst>
          </a:custGeom>
          <a:ln w="10668">
            <a:solidFill>
              <a:srgbClr val="444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9923" y="6160770"/>
            <a:ext cx="7358380" cy="0"/>
          </a:xfrm>
          <a:custGeom>
            <a:avLst/>
            <a:gdLst/>
            <a:ahLst/>
            <a:cxnLst/>
            <a:rect l="l" t="t" r="r" b="b"/>
            <a:pathLst>
              <a:path w="7358380">
                <a:moveTo>
                  <a:pt x="0" y="0"/>
                </a:moveTo>
                <a:lnTo>
                  <a:pt x="7357872" y="0"/>
                </a:lnTo>
              </a:path>
            </a:pathLst>
          </a:custGeom>
          <a:ln w="10668">
            <a:solidFill>
              <a:srgbClr val="484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2289" y="722121"/>
            <a:ext cx="62801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45" dirty="0">
                <a:solidFill>
                  <a:srgbClr val="2A2A2A"/>
                </a:solidFill>
                <a:latin typeface="Arial"/>
                <a:cs typeface="Arial"/>
              </a:rPr>
              <a:t>Metric</a:t>
            </a:r>
            <a:r>
              <a:rPr sz="1250" spc="-5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2A2A2A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7017" y="722121"/>
            <a:ext cx="626110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45" dirty="0">
                <a:solidFill>
                  <a:srgbClr val="2A2A2A"/>
                </a:solidFill>
                <a:latin typeface="Arial"/>
                <a:cs typeface="Arial"/>
              </a:rPr>
              <a:t>Metric</a:t>
            </a:r>
            <a:r>
              <a:rPr sz="125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250" spc="-45" dirty="0">
                <a:solidFill>
                  <a:srgbClr val="2A2A2A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9028" y="2342896"/>
            <a:ext cx="29845" cy="74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60" dirty="0">
                <a:solidFill>
                  <a:srgbClr val="BDBCBC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360" dirty="0">
                <a:solidFill>
                  <a:srgbClr val="BDBCBC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84298" y="683513"/>
          <a:ext cx="7345680" cy="264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63">
                <a:tc rowSpan="2" gridSpan="2">
                  <a:txBody>
                    <a:bodyPr/>
                    <a:lstStyle/>
                    <a:p>
                      <a:pPr marL="17780">
                        <a:lnSpc>
                          <a:spcPts val="1470"/>
                        </a:lnSpc>
                      </a:pPr>
                      <a:r>
                        <a:rPr sz="1450" dirty="0">
                          <a:solidFill>
                            <a:srgbClr val="BDBC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6764">
                      <a:solidFill>
                        <a:srgbClr val="3F7C5B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50" spc="4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Metric</a:t>
                      </a:r>
                      <a:r>
                        <a:rPr sz="1250" spc="-11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5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18288">
                      <a:solidFill>
                        <a:srgbClr val="5B5B60"/>
                      </a:solidFill>
                      <a:prstDash val="solid"/>
                    </a:lnR>
                    <a:lnT w="9144">
                      <a:solidFill>
                        <a:srgbClr val="C3C3BF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5B5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6764">
                      <a:solidFill>
                        <a:srgbClr val="3F7C5B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R w="18288">
                      <a:solidFill>
                        <a:srgbClr val="5B5B60"/>
                      </a:solidFill>
                      <a:prstDash val="solid"/>
                    </a:lnR>
                    <a:lnT w="9144">
                      <a:solidFill>
                        <a:srgbClr val="C3C3BF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5B5B60"/>
                      </a:solidFill>
                      <a:prstDash val="solid"/>
                    </a:lnL>
                    <a:lnR w="18288">
                      <a:solidFill>
                        <a:srgbClr val="4F4F4F"/>
                      </a:solidFill>
                      <a:prstDash val="solid"/>
                    </a:lnR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2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94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Cohort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spc="-4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% </a:t>
                      </a:r>
                      <a:r>
                        <a:rPr sz="1200" b="1" spc="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200" b="1" spc="9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8665" marR="177165" indent="-561340">
                        <a:lnSpc>
                          <a:spcPct val="131000"/>
                        </a:lnSpc>
                      </a:pPr>
                      <a:r>
                        <a:rPr sz="1300" spc="-4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% </a:t>
                      </a:r>
                      <a:r>
                        <a:rPr sz="1200" b="1" spc="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00" b="1" spc="1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bled for </a:t>
                      </a:r>
                      <a:r>
                        <a:rPr sz="1200" b="1" spc="-5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VL  </a:t>
                      </a:r>
                      <a:r>
                        <a:rPr sz="1200" b="1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spc="-4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% </a:t>
                      </a:r>
                      <a:r>
                        <a:rPr sz="1200" b="1" spc="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00" b="1" spc="4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200" b="1" spc="-5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sz="1200" b="1" spc="-7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resutls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8945" marR="427990" algn="ctr">
                        <a:lnSpc>
                          <a:spcPct val="133300"/>
                        </a:lnSpc>
                        <a:spcBef>
                          <a:spcPts val="5"/>
                        </a:spcBef>
                      </a:pPr>
                      <a:r>
                        <a:rPr sz="1200" b="1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documented</a:t>
                      </a:r>
                      <a:r>
                        <a:rPr sz="1200" b="1" spc="-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200" b="1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Greenbook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27">
                <a:tc gridSpan="2"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2450" dirty="0">
                          <a:solidFill>
                            <a:srgbClr val="34754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17780">
                        <a:lnSpc>
                          <a:spcPts val="1660"/>
                        </a:lnSpc>
                        <a:spcBef>
                          <a:spcPts val="459"/>
                        </a:spcBef>
                      </a:pPr>
                      <a:r>
                        <a:rPr sz="1450" dirty="0">
                          <a:solidFill>
                            <a:srgbClr val="BDBC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T w="18288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50" spc="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Mar-20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27">
                <a:tc gridSpan="2"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50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Apr-20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17780">
                        <a:lnSpc>
                          <a:spcPts val="1685"/>
                        </a:lnSpc>
                        <a:spcBef>
                          <a:spcPts val="434"/>
                        </a:spcBef>
                      </a:pPr>
                      <a:r>
                        <a:rPr sz="1450" dirty="0">
                          <a:solidFill>
                            <a:srgbClr val="BDBC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50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May-20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434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365">
                <a:tc gridSpan="2"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9811">
                      <a:solidFill>
                        <a:srgbClr val="3B3B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9811">
                      <a:solidFill>
                        <a:srgbClr val="3B3B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9811">
                      <a:solidFill>
                        <a:srgbClr val="3B3B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9811">
                      <a:solidFill>
                        <a:srgbClr val="3B3B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128">
                <a:tc gridSpan="2">
                  <a:txBody>
                    <a:bodyPr/>
                    <a:lstStyle/>
                    <a:p>
                      <a:pPr marL="17780">
                        <a:lnSpc>
                          <a:spcPts val="1670"/>
                        </a:lnSpc>
                      </a:pPr>
                      <a:r>
                        <a:rPr sz="1450" dirty="0">
                          <a:solidFill>
                            <a:srgbClr val="BDBC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343B38"/>
                      </a:solidFill>
                      <a:prstDash val="solid"/>
                    </a:lnR>
                    <a:lnT w="19811">
                      <a:solidFill>
                        <a:srgbClr val="3B3B3F"/>
                      </a:solidFill>
                      <a:prstDash val="solid"/>
                    </a:lnT>
                    <a:lnB w="19811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B38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19811">
                      <a:solidFill>
                        <a:srgbClr val="3B3B3F"/>
                      </a:solidFill>
                      <a:prstDash val="solid"/>
                    </a:lnT>
                    <a:lnB w="19811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9811">
                      <a:solidFill>
                        <a:srgbClr val="3B3B3B"/>
                      </a:solidFill>
                      <a:prstDash val="solid"/>
                    </a:lnR>
                    <a:lnT w="19811">
                      <a:solidFill>
                        <a:srgbClr val="3B3B3F"/>
                      </a:solidFill>
                      <a:prstDash val="solid"/>
                    </a:lnT>
                    <a:lnB w="19811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3B3B3B"/>
                      </a:solidFill>
                      <a:prstDash val="solid"/>
                    </a:lnL>
                    <a:lnR w="19811">
                      <a:solidFill>
                        <a:srgbClr val="383B3B"/>
                      </a:solidFill>
                      <a:prstDash val="solid"/>
                    </a:lnR>
                    <a:lnT w="19811">
                      <a:solidFill>
                        <a:srgbClr val="3B3B3F"/>
                      </a:solidFill>
                      <a:prstDash val="solid"/>
                    </a:lnT>
                    <a:lnB w="19811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31542" y="3805428"/>
          <a:ext cx="7294245" cy="236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493">
                <a:tc>
                  <a:txBody>
                    <a:bodyPr/>
                    <a:lstStyle/>
                    <a:p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0668">
                      <a:solidFill>
                        <a:srgbClr val="444848"/>
                      </a:solidFill>
                      <a:prstDash val="solid"/>
                    </a:lnR>
                    <a:lnT w="10667">
                      <a:solidFill>
                        <a:srgbClr val="48484B"/>
                      </a:solidFill>
                      <a:prstDash val="solid"/>
                    </a:lnT>
                    <a:lnB w="9144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300" spc="-10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% </a:t>
                      </a:r>
                      <a:r>
                        <a:rPr sz="1250" spc="4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250" spc="8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2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0668">
                      <a:solidFill>
                        <a:srgbClr val="444848"/>
                      </a:solidFill>
                      <a:prstDash val="solid"/>
                    </a:lnL>
                    <a:lnR w="9144">
                      <a:solidFill>
                        <a:srgbClr val="3B3B3F"/>
                      </a:solidFill>
                      <a:prstDash val="solid"/>
                    </a:lnR>
                    <a:lnT w="10667">
                      <a:solidFill>
                        <a:srgbClr val="48484B"/>
                      </a:solidFill>
                      <a:prstDash val="solid"/>
                    </a:lnT>
                    <a:lnB w="9144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8665" marR="193675" indent="-549275">
                        <a:lnSpc>
                          <a:spcPts val="1920"/>
                        </a:lnSpc>
                        <a:spcBef>
                          <a:spcPts val="165"/>
                        </a:spcBef>
                      </a:pPr>
                      <a:r>
                        <a:rPr sz="1300" spc="-10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% </a:t>
                      </a:r>
                      <a:r>
                        <a:rPr sz="1250" spc="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bled </a:t>
                      </a:r>
                      <a:r>
                        <a:rPr sz="1250" spc="4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250" spc="-9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VL  </a:t>
                      </a:r>
                      <a:r>
                        <a:rPr sz="1250" spc="4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144">
                      <a:solidFill>
                        <a:srgbClr val="3B3B3F"/>
                      </a:solidFill>
                      <a:prstDash val="solid"/>
                    </a:lnL>
                    <a:lnR w="10667">
                      <a:solidFill>
                        <a:srgbClr val="44484B"/>
                      </a:solidFill>
                      <a:prstDash val="solid"/>
                    </a:lnR>
                    <a:lnT w="10667">
                      <a:solidFill>
                        <a:srgbClr val="48484B"/>
                      </a:solidFill>
                      <a:prstDash val="solid"/>
                    </a:lnT>
                    <a:lnB w="9144">
                      <a:solidFill>
                        <a:srgbClr val="383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920" marR="67945" indent="-446405">
                        <a:lnSpc>
                          <a:spcPts val="1939"/>
                        </a:lnSpc>
                        <a:spcBef>
                          <a:spcPts val="150"/>
                        </a:spcBef>
                      </a:pPr>
                      <a:r>
                        <a:rPr sz="1300" spc="-8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% </a:t>
                      </a:r>
                      <a:r>
                        <a:rPr sz="1250" spc="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6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250" spc="-8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sz="1250" spc="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resutls  </a:t>
                      </a:r>
                      <a:r>
                        <a:rPr sz="1250" spc="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50" spc="-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1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Greenbook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0667">
                      <a:solidFill>
                        <a:srgbClr val="44484B"/>
                      </a:solidFill>
                      <a:prstDash val="solid"/>
                    </a:lnL>
                    <a:lnR w="10667">
                      <a:solidFill>
                        <a:srgbClr val="48484B"/>
                      </a:solidFill>
                      <a:prstDash val="solid"/>
                    </a:lnR>
                    <a:lnT w="10667">
                      <a:solidFill>
                        <a:srgbClr val="48484B"/>
                      </a:solidFill>
                      <a:prstDash val="solid"/>
                    </a:lnT>
                    <a:lnB w="9144">
                      <a:solidFill>
                        <a:srgbClr val="383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Numerator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0668">
                      <a:solidFill>
                        <a:srgbClr val="444848"/>
                      </a:solidFill>
                      <a:prstDash val="solid"/>
                    </a:lnR>
                    <a:lnT w="9144">
                      <a:solidFill>
                        <a:srgbClr val="38383B"/>
                      </a:solidFill>
                      <a:prstDash val="solid"/>
                    </a:lnT>
                    <a:lnB w="10668">
                      <a:solidFill>
                        <a:srgbClr val="44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74295" indent="-15240" algn="ctr">
                        <a:lnSpc>
                          <a:spcPct val="128000"/>
                        </a:lnSpc>
                        <a:spcBef>
                          <a:spcPts val="1030"/>
                        </a:spcBef>
                      </a:pPr>
                      <a:r>
                        <a:rPr sz="1250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sz="1250" spc="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1250" spc="-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received  </a:t>
                      </a:r>
                      <a:r>
                        <a:rPr sz="1250" spc="5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250" spc="4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intervention </a:t>
                      </a:r>
                      <a:r>
                        <a:rPr sz="1250" spc="55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1250" spc="1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6  </a:t>
                      </a:r>
                      <a:r>
                        <a:rPr sz="1250" spc="3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1250" spc="25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50" spc="4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cohort  </a:t>
                      </a:r>
                      <a:r>
                        <a:rPr sz="1250" spc="6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initiation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0668">
                      <a:solidFill>
                        <a:srgbClr val="444848"/>
                      </a:solidFill>
                      <a:prstDash val="solid"/>
                    </a:lnL>
                    <a:lnR w="9144">
                      <a:solidFill>
                        <a:srgbClr val="3B3B3F"/>
                      </a:solidFill>
                      <a:prstDash val="solid"/>
                    </a:lnR>
                    <a:lnT w="9144">
                      <a:solidFill>
                        <a:srgbClr val="38383B"/>
                      </a:solidFill>
                      <a:prstDash val="solid"/>
                    </a:lnT>
                    <a:lnB w="10668">
                      <a:solidFill>
                        <a:srgbClr val="44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146685" algn="ctr">
                        <a:lnSpc>
                          <a:spcPct val="128000"/>
                        </a:lnSpc>
                        <a:spcBef>
                          <a:spcPts val="1030"/>
                        </a:spcBef>
                      </a:pPr>
                      <a:r>
                        <a:rPr sz="1250" spc="-2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whose </a:t>
                      </a:r>
                      <a:r>
                        <a:rPr sz="1250" spc="4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blood  </a:t>
                      </a:r>
                      <a:r>
                        <a:rPr sz="1250" spc="-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drawn </a:t>
                      </a:r>
                      <a:r>
                        <a:rPr sz="1250" spc="55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1250" spc="-25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6  </a:t>
                      </a:r>
                      <a:r>
                        <a:rPr sz="1250" spc="3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1250" spc="5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50" spc="4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cohort  </a:t>
                      </a:r>
                      <a:r>
                        <a:rPr sz="1250" spc="6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initiation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9144">
                      <a:solidFill>
                        <a:srgbClr val="3B3B3F"/>
                      </a:solidFill>
                      <a:prstDash val="solid"/>
                    </a:lnL>
                    <a:lnR w="10667">
                      <a:solidFill>
                        <a:srgbClr val="44484B"/>
                      </a:solidFill>
                      <a:prstDash val="solid"/>
                    </a:lnR>
                    <a:lnT w="9144">
                      <a:solidFill>
                        <a:srgbClr val="38383B"/>
                      </a:solidFill>
                      <a:prstDash val="solid"/>
                    </a:lnT>
                    <a:lnB w="10668">
                      <a:solidFill>
                        <a:srgbClr val="44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83820" indent="4445" algn="ctr">
                        <a:lnSpc>
                          <a:spcPct val="128800"/>
                        </a:lnSpc>
                        <a:spcBef>
                          <a:spcPts val="35"/>
                        </a:spcBef>
                      </a:pPr>
                      <a:r>
                        <a:rPr sz="1250" spc="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6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1250" spc="2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documented </a:t>
                      </a:r>
                      <a:r>
                        <a:rPr sz="1250" spc="-8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sz="1250" spc="1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1250" spc="1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  Greenbook </a:t>
                      </a:r>
                      <a:r>
                        <a:rPr sz="1250" spc="5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1250" spc="25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7  </a:t>
                      </a:r>
                      <a:r>
                        <a:rPr sz="1250" spc="3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1250" spc="5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50" spc="4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cohort  </a:t>
                      </a:r>
                      <a:r>
                        <a:rPr sz="1250" spc="60" dirty="0">
                          <a:solidFill>
                            <a:srgbClr val="EB383A"/>
                          </a:solidFill>
                          <a:latin typeface="Arial"/>
                          <a:cs typeface="Arial"/>
                        </a:rPr>
                        <a:t>initiation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0667">
                      <a:solidFill>
                        <a:srgbClr val="44484B"/>
                      </a:solidFill>
                      <a:prstDash val="solid"/>
                    </a:lnL>
                    <a:lnR w="10667">
                      <a:solidFill>
                        <a:srgbClr val="48484B"/>
                      </a:solidFill>
                      <a:prstDash val="solid"/>
                    </a:lnR>
                    <a:lnT w="9144">
                      <a:solidFill>
                        <a:srgbClr val="38383B"/>
                      </a:solidFill>
                      <a:prstDash val="solid"/>
                    </a:lnT>
                    <a:lnB w="10668">
                      <a:solidFill>
                        <a:srgbClr val="4448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2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Denominator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0668">
                      <a:solidFill>
                        <a:srgbClr val="444848"/>
                      </a:solidFill>
                      <a:prstDash val="solid"/>
                    </a:lnR>
                    <a:lnT w="10668">
                      <a:solidFill>
                        <a:srgbClr val="44484B"/>
                      </a:solidFill>
                      <a:prstDash val="solid"/>
                    </a:lnT>
                    <a:lnB w="10668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8190" marR="204470" indent="-560070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250" spc="11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total# </a:t>
                      </a:r>
                      <a:r>
                        <a:rPr sz="1250" spc="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4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50" spc="-8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5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cohort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0668">
                      <a:solidFill>
                        <a:srgbClr val="444848"/>
                      </a:solidFill>
                      <a:prstDash val="solid"/>
                    </a:lnL>
                    <a:lnR w="9144">
                      <a:solidFill>
                        <a:srgbClr val="3B3B3F"/>
                      </a:solidFill>
                      <a:prstDash val="solid"/>
                    </a:lnR>
                    <a:lnT w="10668">
                      <a:solidFill>
                        <a:srgbClr val="44484B"/>
                      </a:solidFill>
                      <a:prstDash val="solid"/>
                    </a:lnT>
                    <a:lnB w="10668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6920" marR="203200" indent="-557530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250" spc="7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250" spc="-2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2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50" spc="5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250" spc="4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cohort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144">
                      <a:solidFill>
                        <a:srgbClr val="3B3B3F"/>
                      </a:solidFill>
                      <a:prstDash val="solid"/>
                    </a:lnL>
                    <a:lnR w="10667">
                      <a:solidFill>
                        <a:srgbClr val="44484B"/>
                      </a:solidFill>
                      <a:prstDash val="solid"/>
                    </a:lnR>
                    <a:lnT w="10668">
                      <a:solidFill>
                        <a:srgbClr val="44484B"/>
                      </a:solidFill>
                      <a:prstDash val="solid"/>
                    </a:lnT>
                    <a:lnB w="10668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6920" marR="211454" indent="-560070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250" spc="114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total# </a:t>
                      </a:r>
                      <a:r>
                        <a:rPr sz="1250" spc="3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250" spc="3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50" spc="-8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40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the  cohort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0667">
                      <a:solidFill>
                        <a:srgbClr val="44484B"/>
                      </a:solidFill>
                      <a:prstDash val="solid"/>
                    </a:lnL>
                    <a:lnR w="10667">
                      <a:solidFill>
                        <a:srgbClr val="48484B"/>
                      </a:solidFill>
                      <a:prstDash val="solid"/>
                    </a:lnR>
                    <a:lnT w="10668">
                      <a:solidFill>
                        <a:srgbClr val="44484B"/>
                      </a:solidFill>
                      <a:prstDash val="solid"/>
                    </a:lnT>
                    <a:lnB w="10668">
                      <a:solidFill>
                        <a:srgbClr val="4848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0610" y="2311400"/>
            <a:ext cx="449326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">
              <a:lnSpc>
                <a:spcPts val="9500"/>
              </a:lnSpc>
              <a:tabLst>
                <a:tab pos="1956435" algn="l"/>
              </a:tabLst>
            </a:pP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	</a:t>
            </a:r>
            <a:r>
              <a:rPr sz="8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Great  </a:t>
            </a:r>
            <a:r>
              <a:rPr sz="8800" b="0" spc="-17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8800" b="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8800" b="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808" cy="6839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292" y="989075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2244" y="1091183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682751"/>
                </a:moveTo>
                <a:lnTo>
                  <a:pt x="0" y="0"/>
                </a:lnTo>
              </a:path>
            </a:pathLst>
          </a:custGeom>
          <a:ln w="91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4623" y="1664207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39" y="1874520"/>
            <a:ext cx="8277225" cy="0"/>
          </a:xfrm>
          <a:custGeom>
            <a:avLst/>
            <a:gdLst/>
            <a:ahLst/>
            <a:cxnLst/>
            <a:rect l="l" t="t" r="r" b="b"/>
            <a:pathLst>
              <a:path w="8277225">
                <a:moveTo>
                  <a:pt x="0" y="0"/>
                </a:moveTo>
                <a:lnTo>
                  <a:pt x="8276844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4623" y="2084832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2244" y="197510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456"/>
                </a:moveTo>
                <a:lnTo>
                  <a:pt x="0" y="0"/>
                </a:lnTo>
              </a:path>
            </a:pathLst>
          </a:custGeom>
          <a:ln w="76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292" y="2296667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4623" y="2286000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432816"/>
                </a:moveTo>
                <a:lnTo>
                  <a:pt x="0" y="0"/>
                </a:lnTo>
              </a:path>
            </a:pathLst>
          </a:custGeom>
          <a:ln w="9144">
            <a:solidFill>
              <a:srgbClr val="C3C3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6816" y="2506979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7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6816" y="2717292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7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5479" y="2928366"/>
            <a:ext cx="8308975" cy="0"/>
          </a:xfrm>
          <a:custGeom>
            <a:avLst/>
            <a:gdLst/>
            <a:ahLst/>
            <a:cxnLst/>
            <a:rect l="l" t="t" r="r" b="b"/>
            <a:pathLst>
              <a:path w="8308975">
                <a:moveTo>
                  <a:pt x="0" y="0"/>
                </a:moveTo>
                <a:lnTo>
                  <a:pt x="8308848" y="0"/>
                </a:lnTo>
              </a:path>
            </a:pathLst>
          </a:custGeom>
          <a:ln w="762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4623" y="2709672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216407"/>
                </a:moveTo>
                <a:lnTo>
                  <a:pt x="0" y="0"/>
                </a:lnTo>
              </a:path>
            </a:pathLst>
          </a:custGeom>
          <a:ln w="9144">
            <a:solidFill>
              <a:srgbClr val="83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5479" y="3138677"/>
            <a:ext cx="8312150" cy="0"/>
          </a:xfrm>
          <a:custGeom>
            <a:avLst/>
            <a:gdLst/>
            <a:ahLst/>
            <a:cxnLst/>
            <a:rect l="l" t="t" r="r" b="b"/>
            <a:pathLst>
              <a:path w="8312150">
                <a:moveTo>
                  <a:pt x="0" y="0"/>
                </a:moveTo>
                <a:lnTo>
                  <a:pt x="8311896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7672" y="292303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222504"/>
                </a:moveTo>
                <a:lnTo>
                  <a:pt x="0" y="0"/>
                </a:lnTo>
              </a:path>
            </a:pathLst>
          </a:custGeom>
          <a:ln w="19812">
            <a:solidFill>
              <a:srgbClr val="488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52244" y="311200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9144">
            <a:solidFill>
              <a:srgbClr val="97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6816" y="3349752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7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5292" y="3561588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3767" y="3450335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103631"/>
                </a:moveTo>
                <a:lnTo>
                  <a:pt x="0" y="0"/>
                </a:lnTo>
              </a:path>
            </a:pathLst>
          </a:custGeom>
          <a:ln w="6096">
            <a:solidFill>
              <a:srgbClr val="BF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8339" y="3771900"/>
            <a:ext cx="8277225" cy="0"/>
          </a:xfrm>
          <a:custGeom>
            <a:avLst/>
            <a:gdLst/>
            <a:ahLst/>
            <a:cxnLst/>
            <a:rect l="l" t="t" r="r" b="b"/>
            <a:pathLst>
              <a:path w="8277225">
                <a:moveTo>
                  <a:pt x="0" y="0"/>
                </a:moveTo>
                <a:lnTo>
                  <a:pt x="8276844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4623" y="3550920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429767"/>
                </a:moveTo>
                <a:lnTo>
                  <a:pt x="0" y="0"/>
                </a:lnTo>
              </a:path>
            </a:pathLst>
          </a:custGeom>
          <a:ln w="9144">
            <a:solidFill>
              <a:srgbClr val="C3C3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56816" y="3982211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7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6148" y="4193285"/>
            <a:ext cx="8289290" cy="0"/>
          </a:xfrm>
          <a:custGeom>
            <a:avLst/>
            <a:gdLst/>
            <a:ahLst/>
            <a:cxnLst/>
            <a:rect l="l" t="t" r="r" b="b"/>
            <a:pathLst>
              <a:path w="8289290">
                <a:moveTo>
                  <a:pt x="0" y="0"/>
                </a:moveTo>
                <a:lnTo>
                  <a:pt x="8289035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2244" y="408432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455"/>
                </a:moveTo>
                <a:lnTo>
                  <a:pt x="0" y="0"/>
                </a:lnTo>
              </a:path>
            </a:pathLst>
          </a:custGeom>
          <a:ln w="76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58339" y="4404359"/>
            <a:ext cx="8277225" cy="0"/>
          </a:xfrm>
          <a:custGeom>
            <a:avLst/>
            <a:gdLst/>
            <a:ahLst/>
            <a:cxnLst/>
            <a:rect l="l" t="t" r="r" b="b"/>
            <a:pathLst>
              <a:path w="8277225">
                <a:moveTo>
                  <a:pt x="0" y="0"/>
                </a:moveTo>
                <a:lnTo>
                  <a:pt x="8276844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4623" y="4614671"/>
            <a:ext cx="8290559" cy="0"/>
          </a:xfrm>
          <a:custGeom>
            <a:avLst/>
            <a:gdLst/>
            <a:ahLst/>
            <a:cxnLst/>
            <a:rect l="l" t="t" r="r" b="b"/>
            <a:pathLst>
              <a:path w="8290559">
                <a:moveTo>
                  <a:pt x="0" y="0"/>
                </a:moveTo>
                <a:lnTo>
                  <a:pt x="8290559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2244" y="450494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455"/>
                </a:moveTo>
                <a:lnTo>
                  <a:pt x="0" y="0"/>
                </a:lnTo>
              </a:path>
            </a:pathLst>
          </a:custGeom>
          <a:ln w="76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5292" y="4827270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762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8339" y="5038344"/>
            <a:ext cx="8277225" cy="0"/>
          </a:xfrm>
          <a:custGeom>
            <a:avLst/>
            <a:gdLst/>
            <a:ahLst/>
            <a:cxnLst/>
            <a:rect l="l" t="t" r="r" b="b"/>
            <a:pathLst>
              <a:path w="8277225">
                <a:moveTo>
                  <a:pt x="0" y="0"/>
                </a:moveTo>
                <a:lnTo>
                  <a:pt x="8276844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44623" y="481888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216408"/>
                </a:moveTo>
                <a:lnTo>
                  <a:pt x="0" y="0"/>
                </a:lnTo>
              </a:path>
            </a:pathLst>
          </a:custGeom>
          <a:ln w="9144">
            <a:solidFill>
              <a:srgbClr val="C3C3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52244" y="5138928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518160"/>
                </a:moveTo>
                <a:lnTo>
                  <a:pt x="0" y="0"/>
                </a:lnTo>
              </a:path>
            </a:pathLst>
          </a:custGeom>
          <a:ln w="76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5292" y="5459729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1066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5292" y="5670803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12192">
            <a:solidFill>
              <a:srgbClr val="444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66159" y="5346191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375"/>
                </a:moveTo>
                <a:lnTo>
                  <a:pt x="0" y="0"/>
                </a:lnTo>
              </a:path>
            </a:pathLst>
          </a:custGeom>
          <a:ln w="12192">
            <a:solidFill>
              <a:srgbClr val="64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0908" y="5346191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375"/>
                </a:moveTo>
                <a:lnTo>
                  <a:pt x="0" y="0"/>
                </a:lnTo>
              </a:path>
            </a:pathLst>
          </a:custGeom>
          <a:ln w="10668">
            <a:solidFill>
              <a:srgbClr val="676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84997" y="5346191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375"/>
                </a:moveTo>
                <a:lnTo>
                  <a:pt x="0" y="0"/>
                </a:lnTo>
              </a:path>
            </a:pathLst>
          </a:custGeom>
          <a:ln w="10668">
            <a:solidFill>
              <a:srgbClr val="67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29088" y="5346191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375"/>
                </a:moveTo>
                <a:lnTo>
                  <a:pt x="0" y="0"/>
                </a:lnTo>
              </a:path>
            </a:pathLst>
          </a:custGeom>
          <a:ln w="12192">
            <a:solidFill>
              <a:srgbClr val="676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5292" y="5881115"/>
            <a:ext cx="1629410" cy="0"/>
          </a:xfrm>
          <a:custGeom>
            <a:avLst/>
            <a:gdLst/>
            <a:ahLst/>
            <a:cxnLst/>
            <a:rect l="l" t="t" r="r" b="b"/>
            <a:pathLst>
              <a:path w="1629410">
                <a:moveTo>
                  <a:pt x="0" y="0"/>
                </a:moveTo>
                <a:lnTo>
                  <a:pt x="1629156" y="0"/>
                </a:lnTo>
              </a:path>
            </a:pathLst>
          </a:custGeom>
          <a:ln w="12192">
            <a:solidFill>
              <a:srgbClr val="444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66159" y="5609844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291083"/>
                </a:moveTo>
                <a:lnTo>
                  <a:pt x="0" y="0"/>
                </a:lnTo>
              </a:path>
            </a:pathLst>
          </a:custGeom>
          <a:ln w="12192">
            <a:solidFill>
              <a:srgbClr val="3F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9864" y="5887211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18288">
            <a:solidFill>
              <a:srgbClr val="44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75888" y="5881115"/>
            <a:ext cx="2085339" cy="0"/>
          </a:xfrm>
          <a:custGeom>
            <a:avLst/>
            <a:gdLst/>
            <a:ahLst/>
            <a:cxnLst/>
            <a:rect l="l" t="t" r="r" b="b"/>
            <a:pathLst>
              <a:path w="2085339">
                <a:moveTo>
                  <a:pt x="0" y="0"/>
                </a:moveTo>
                <a:lnTo>
                  <a:pt x="2084832" y="0"/>
                </a:lnTo>
              </a:path>
            </a:pathLst>
          </a:custGeom>
          <a:ln w="12192">
            <a:solidFill>
              <a:srgbClr val="444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40908" y="5637276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263651"/>
                </a:moveTo>
                <a:lnTo>
                  <a:pt x="0" y="0"/>
                </a:lnTo>
              </a:path>
            </a:pathLst>
          </a:custGeom>
          <a:ln w="10668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5000" y="588721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18288">
            <a:solidFill>
              <a:srgbClr val="385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67400" y="5881115"/>
            <a:ext cx="2136775" cy="0"/>
          </a:xfrm>
          <a:custGeom>
            <a:avLst/>
            <a:gdLst/>
            <a:ahLst/>
            <a:cxnLst/>
            <a:rect l="l" t="t" r="r" b="b"/>
            <a:pathLst>
              <a:path w="2136775">
                <a:moveTo>
                  <a:pt x="0" y="0"/>
                </a:moveTo>
                <a:lnTo>
                  <a:pt x="2136648" y="0"/>
                </a:lnTo>
              </a:path>
            </a:pathLst>
          </a:custGeom>
          <a:ln w="12192">
            <a:solidFill>
              <a:srgbClr val="444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4997" y="5641847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259079"/>
                </a:moveTo>
                <a:lnTo>
                  <a:pt x="0" y="0"/>
                </a:lnTo>
              </a:path>
            </a:pathLst>
          </a:custGeom>
          <a:ln w="10668">
            <a:solidFill>
              <a:srgbClr val="383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58328" y="588721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8288">
            <a:solidFill>
              <a:srgbClr val="385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13776" y="5881115"/>
            <a:ext cx="2121535" cy="0"/>
          </a:xfrm>
          <a:custGeom>
            <a:avLst/>
            <a:gdLst/>
            <a:ahLst/>
            <a:cxnLst/>
            <a:rect l="l" t="t" r="r" b="b"/>
            <a:pathLst>
              <a:path w="2121534">
                <a:moveTo>
                  <a:pt x="0" y="0"/>
                </a:moveTo>
                <a:lnTo>
                  <a:pt x="2121407" y="0"/>
                </a:lnTo>
              </a:path>
            </a:pathLst>
          </a:custGeom>
          <a:ln w="12192">
            <a:solidFill>
              <a:srgbClr val="444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29088" y="5641847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5292" y="6092190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1" y="0"/>
                </a:lnTo>
              </a:path>
            </a:pathLst>
          </a:custGeom>
          <a:ln w="10668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1494" y="5779008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320039"/>
                </a:moveTo>
                <a:lnTo>
                  <a:pt x="0" y="0"/>
                </a:lnTo>
              </a:path>
            </a:pathLst>
          </a:custGeom>
          <a:ln w="16764">
            <a:solidFill>
              <a:srgbClr val="3B4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48528" y="587502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222503"/>
                </a:moveTo>
                <a:lnTo>
                  <a:pt x="0" y="0"/>
                </a:lnTo>
              </a:path>
            </a:pathLst>
          </a:custGeom>
          <a:ln w="18288">
            <a:solidFill>
              <a:srgbClr val="384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92618" y="587502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222503"/>
                </a:moveTo>
                <a:lnTo>
                  <a:pt x="0" y="0"/>
                </a:lnTo>
              </a:path>
            </a:pathLst>
          </a:custGeom>
          <a:ln w="16764">
            <a:solidFill>
              <a:srgbClr val="344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1947672" y="534754"/>
          <a:ext cx="8290559" cy="4720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009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50" spc="15" dirty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,,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144">
                      <a:solidFill>
                        <a:srgbClr val="BFBFBF"/>
                      </a:solidFill>
                      <a:prstDash val="solid"/>
                    </a:lnL>
                    <a:lnB w="9144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25" dirty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..,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B w="9144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10"/>
                        </a:lnSpc>
                      </a:pPr>
                      <a:r>
                        <a:rPr sz="1200" spc="-150" dirty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....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144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50" spc="5" dirty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..,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B w="9144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85"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BFBFBF"/>
                      </a:solidFill>
                      <a:prstDash val="solid"/>
                    </a:lnL>
                    <a:lnT w="9144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Metric</a:t>
                      </a:r>
                      <a:r>
                        <a:rPr sz="1000" spc="-12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144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Metric</a:t>
                      </a:r>
                      <a:r>
                        <a:rPr sz="1000" spc="-7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144">
                      <a:solidFill>
                        <a:srgbClr val="BFBFB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8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Metric3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144">
                      <a:solidFill>
                        <a:srgbClr val="BFBFB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000" b="1" spc="1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sz="1150" spc="-10" dirty="0">
                          <a:solidFill>
                            <a:srgbClr val="2B2D2D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000" b="1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7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cohort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(add </a:t>
                      </a:r>
                      <a:r>
                        <a:rPr sz="1000" spc="6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1000" spc="-17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rows)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096">
                      <a:solidFill>
                        <a:srgbClr val="777777"/>
                      </a:solidFill>
                      <a:prstDash val="solid"/>
                    </a:lnR>
                    <a:lnB w="6095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 marR="253365" indent="-155575">
                        <a:lnSpc>
                          <a:spcPct val="140000"/>
                        </a:lnSpc>
                        <a:spcBef>
                          <a:spcPts val="900"/>
                        </a:spcBef>
                      </a:pPr>
                      <a:r>
                        <a:rPr sz="1000" b="1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sz="1000" b="1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000" b="1" spc="3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patient </a:t>
                      </a:r>
                      <a:r>
                        <a:rPr sz="1000" b="1" spc="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receive</a:t>
                      </a:r>
                      <a:r>
                        <a:rPr sz="1000" b="1" spc="-8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000" b="1" spc="2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intervention?</a:t>
                      </a:r>
                      <a:r>
                        <a:rPr sz="1000" b="1" spc="2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Yes/No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096">
                      <a:solidFill>
                        <a:srgbClr val="777777"/>
                      </a:solidFill>
                      <a:prstDash val="solid"/>
                    </a:lnL>
                    <a:lnR w="6096">
                      <a:solidFill>
                        <a:srgbClr val="777777"/>
                      </a:solidFill>
                      <a:prstDash val="solid"/>
                    </a:lnR>
                    <a:lnB w="6095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1030" marR="247650" indent="-337185">
                        <a:lnSpc>
                          <a:spcPct val="140000"/>
                        </a:lnSpc>
                        <a:spcBef>
                          <a:spcPts val="900"/>
                        </a:spcBef>
                      </a:pPr>
                      <a:r>
                        <a:rPr sz="1000" b="1" spc="1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sz="1000" b="1" spc="-6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2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000" b="1" spc="-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bled</a:t>
                      </a:r>
                      <a:r>
                        <a:rPr sz="1000" b="1" spc="-5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5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VL  </a:t>
                      </a:r>
                      <a:r>
                        <a:rPr sz="1000" b="1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testing?</a:t>
                      </a:r>
                      <a:r>
                        <a:rPr sz="1000" b="1" spc="-7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Yes/No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6096">
                      <a:solidFill>
                        <a:srgbClr val="777777"/>
                      </a:solidFill>
                      <a:prstDash val="solid"/>
                    </a:lnL>
                    <a:lnR w="7619">
                      <a:solidFill>
                        <a:srgbClr val="777777"/>
                      </a:solidFill>
                      <a:prstDash val="solid"/>
                    </a:lnR>
                    <a:lnB w="6095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47650" indent="6985" algn="ctr">
                        <a:lnSpc>
                          <a:spcPct val="127499"/>
                        </a:lnSpc>
                        <a:spcBef>
                          <a:spcPts val="254"/>
                        </a:spcBef>
                      </a:pPr>
                      <a:r>
                        <a:rPr sz="1000" b="1" spc="2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sz="1000" b="1" spc="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18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patient's </a:t>
                      </a:r>
                      <a:r>
                        <a:rPr sz="1000" b="1" spc="-3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sz="1000" b="1" spc="-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resutls  </a:t>
                      </a:r>
                      <a:r>
                        <a:rPr sz="1000" b="1" spc="15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documented </a:t>
                      </a:r>
                      <a:r>
                        <a:rPr sz="1150" spc="-10" dirty="0">
                          <a:solidFill>
                            <a:srgbClr val="2B2D2D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50" spc="-5" dirty="0">
                          <a:solidFill>
                            <a:srgbClr val="2B2D2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Greenbook?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30" dirty="0">
                          <a:solidFill>
                            <a:srgbClr val="2B2D2D"/>
                          </a:solidFill>
                          <a:latin typeface="Arial"/>
                          <a:cs typeface="Arial"/>
                        </a:rPr>
                        <a:t>Yes/No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7619">
                      <a:solidFill>
                        <a:srgbClr val="777777"/>
                      </a:solidFill>
                      <a:prstDash val="solid"/>
                    </a:lnL>
                    <a:lnR w="18288">
                      <a:solidFill>
                        <a:srgbClr val="3B7757"/>
                      </a:solidFill>
                      <a:prstDash val="solid"/>
                    </a:lnR>
                    <a:lnB w="6095">
                      <a:solidFill>
                        <a:srgbClr val="7777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1914893" y="5428996"/>
            <a:ext cx="64769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70" dirty="0">
                <a:solidFill>
                  <a:srgbClr val="BABAB8"/>
                </a:solidFill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16048" y="5490464"/>
            <a:ext cx="68516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>
                <a:solidFill>
                  <a:srgbClr val="2B2D2D"/>
                </a:solidFill>
                <a:latin typeface="Arial"/>
                <a:cs typeface="Arial"/>
              </a:rPr>
              <a:t>Numerator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80280" y="5487416"/>
            <a:ext cx="74295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2B2D2D"/>
                </a:solidFill>
                <a:latin typeface="Arial"/>
                <a:cs typeface="Arial"/>
              </a:rPr>
              <a:t>(Total#</a:t>
            </a:r>
            <a:r>
              <a:rPr sz="1000" spc="-120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D2D"/>
                </a:solidFill>
                <a:latin typeface="Arial"/>
                <a:cs typeface="Arial"/>
              </a:rPr>
              <a:t>Yes)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83984" y="5487416"/>
            <a:ext cx="7435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5" dirty="0">
                <a:solidFill>
                  <a:srgbClr val="2B2D2D"/>
                </a:solidFill>
                <a:latin typeface="Arial"/>
                <a:cs typeface="Arial"/>
              </a:rPr>
              <a:t>(Total#</a:t>
            </a:r>
            <a:r>
              <a:rPr sz="1000" spc="-13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D2D"/>
                </a:solidFill>
                <a:latin typeface="Arial"/>
                <a:cs typeface="Arial"/>
              </a:rPr>
              <a:t>Yes)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730360" y="5487416"/>
            <a:ext cx="74295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2B2D2D"/>
                </a:solidFill>
                <a:latin typeface="Arial"/>
                <a:cs typeface="Arial"/>
              </a:rPr>
              <a:t>(Total#</a:t>
            </a:r>
            <a:r>
              <a:rPr sz="1000" spc="-120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D2D"/>
                </a:solidFill>
                <a:latin typeface="Arial"/>
                <a:cs typeface="Arial"/>
              </a:rPr>
              <a:t>Yes)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45817" y="5700776"/>
            <a:ext cx="8108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solidFill>
                  <a:srgbClr val="2B2D2D"/>
                </a:solidFill>
                <a:latin typeface="Arial"/>
                <a:cs typeface="Arial"/>
              </a:rPr>
              <a:t>Denominator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32296" y="5697728"/>
            <a:ext cx="18567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5" dirty="0">
                <a:solidFill>
                  <a:srgbClr val="2B2D2D"/>
                </a:solidFill>
                <a:latin typeface="Arial"/>
                <a:cs typeface="Arial"/>
              </a:rPr>
              <a:t>(Total#</a:t>
            </a:r>
            <a:r>
              <a:rPr sz="1000" spc="-50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B2D2D"/>
                </a:solidFill>
                <a:latin typeface="Arial"/>
                <a:cs typeface="Arial"/>
              </a:rPr>
              <a:t>patients</a:t>
            </a:r>
            <a:r>
              <a:rPr sz="1000" spc="-20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2B2D2D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2B2D2D"/>
                </a:solidFill>
                <a:latin typeface="Arial"/>
                <a:cs typeface="Arial"/>
              </a:rPr>
              <a:t>this</a:t>
            </a:r>
            <a:r>
              <a:rPr sz="1000" spc="-4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2B2D2D"/>
                </a:solidFill>
                <a:latin typeface="Arial"/>
                <a:cs typeface="Arial"/>
              </a:rPr>
              <a:t>cohort)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78672" y="5697728"/>
            <a:ext cx="18567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2B2D2D"/>
                </a:solidFill>
                <a:latin typeface="Arial"/>
                <a:cs typeface="Arial"/>
              </a:rPr>
              <a:t>(Total#</a:t>
            </a:r>
            <a:r>
              <a:rPr sz="1000" spc="-4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B2D2D"/>
                </a:solidFill>
                <a:latin typeface="Arial"/>
                <a:cs typeface="Arial"/>
              </a:rPr>
              <a:t>patients</a:t>
            </a:r>
            <a:r>
              <a:rPr sz="1000" spc="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2B2D2D"/>
                </a:solidFill>
                <a:latin typeface="Arial"/>
                <a:cs typeface="Arial"/>
              </a:rPr>
              <a:t>in</a:t>
            </a:r>
            <a:r>
              <a:rPr sz="1000" spc="-5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2B2D2D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2B2D2D"/>
                </a:solidFill>
                <a:latin typeface="Arial"/>
                <a:cs typeface="Arial"/>
              </a:rPr>
              <a:t>cohort)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13712" y="5636259"/>
            <a:ext cx="6604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835"/>
              </a:lnSpc>
            </a:pPr>
            <a:r>
              <a:rPr sz="1700" spc="-170" dirty="0">
                <a:solidFill>
                  <a:srgbClr val="BABAB8"/>
                </a:solidFill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55"/>
              </a:lnSpc>
            </a:pPr>
            <a:r>
              <a:rPr sz="1800" spc="-200" dirty="0">
                <a:solidFill>
                  <a:srgbClr val="BABAB8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97302" y="5892038"/>
            <a:ext cx="93218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>
                <a:solidFill>
                  <a:srgbClr val="2B2D2D"/>
                </a:solidFill>
                <a:latin typeface="Arial"/>
                <a:cs typeface="Arial"/>
              </a:rPr>
              <a:t>Metric </a:t>
            </a:r>
            <a:r>
              <a:rPr sz="1000" spc="40" dirty="0">
                <a:solidFill>
                  <a:srgbClr val="2B2D2D"/>
                </a:solidFill>
                <a:latin typeface="Arial"/>
                <a:cs typeface="Arial"/>
              </a:rPr>
              <a:t>(in </a:t>
            </a:r>
            <a:r>
              <a:rPr sz="1050" spc="-40" dirty="0">
                <a:solidFill>
                  <a:srgbClr val="2B2D2D"/>
                </a:solidFill>
                <a:latin typeface="Arial"/>
                <a:cs typeface="Arial"/>
              </a:rPr>
              <a:t>%)</a:t>
            </a:r>
            <a:r>
              <a:rPr sz="1050" spc="1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2B2D2D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40429" y="5583428"/>
            <a:ext cx="203581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345" baseline="-21929" dirty="0">
                <a:solidFill>
                  <a:srgbClr val="31774B"/>
                </a:solidFill>
                <a:latin typeface="Times New Roman"/>
                <a:cs typeface="Times New Roman"/>
              </a:rPr>
              <a:t>,.. </a:t>
            </a:r>
            <a:r>
              <a:rPr sz="1000" spc="60" dirty="0">
                <a:solidFill>
                  <a:srgbClr val="2B2D2D"/>
                </a:solidFill>
                <a:latin typeface="Arial"/>
                <a:cs typeface="Arial"/>
              </a:rPr>
              <a:t>(Total# </a:t>
            </a:r>
            <a:r>
              <a:rPr sz="1000" spc="35" dirty="0">
                <a:solidFill>
                  <a:srgbClr val="2B2D2D"/>
                </a:solidFill>
                <a:latin typeface="Arial"/>
                <a:cs typeface="Arial"/>
              </a:rPr>
              <a:t>patients </a:t>
            </a:r>
            <a:r>
              <a:rPr sz="1000" spc="30" dirty="0">
                <a:solidFill>
                  <a:srgbClr val="2B2D2D"/>
                </a:solidFill>
                <a:latin typeface="Arial"/>
                <a:cs typeface="Arial"/>
              </a:rPr>
              <a:t>in </a:t>
            </a:r>
            <a:r>
              <a:rPr sz="1000" spc="40" dirty="0">
                <a:solidFill>
                  <a:srgbClr val="2B2D2D"/>
                </a:solidFill>
                <a:latin typeface="Arial"/>
                <a:cs typeface="Arial"/>
              </a:rPr>
              <a:t>this</a:t>
            </a:r>
            <a:r>
              <a:rPr sz="1000" spc="-165" dirty="0">
                <a:solidFill>
                  <a:srgbClr val="2B2D2D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2B2D2D"/>
                </a:solidFill>
                <a:latin typeface="Arial"/>
                <a:cs typeface="Arial"/>
              </a:rPr>
              <a:t>cohort)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78197" y="5911088"/>
            <a:ext cx="5473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B2D2D"/>
                </a:solidFill>
                <a:latin typeface="Arial"/>
                <a:cs typeface="Arial"/>
              </a:rPr>
              <a:t>#VALUE!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23826" y="5696966"/>
            <a:ext cx="123189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55" dirty="0">
                <a:solidFill>
                  <a:srgbClr val="31774B"/>
                </a:solidFill>
                <a:latin typeface="Times New Roman"/>
                <a:cs typeface="Times New Roman"/>
              </a:rPr>
              <a:t>,.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84950" y="5911088"/>
            <a:ext cx="54229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B2D2D"/>
                </a:solidFill>
                <a:latin typeface="Arial"/>
                <a:cs typeface="Arial"/>
              </a:rPr>
              <a:t>#VALUE!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67154" y="5696966"/>
            <a:ext cx="123189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55" dirty="0">
                <a:solidFill>
                  <a:srgbClr val="31774B"/>
                </a:solidFill>
                <a:latin typeface="Times New Roman"/>
                <a:cs typeface="Times New Roman"/>
              </a:rPr>
              <a:t>,.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28278" y="5911088"/>
            <a:ext cx="5473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B2D2D"/>
                </a:solidFill>
                <a:latin typeface="Arial"/>
                <a:cs typeface="Arial"/>
              </a:rPr>
              <a:t>#VALUE!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46" y="952634"/>
            <a:ext cx="6159499" cy="204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9894" y="4704252"/>
            <a:ext cx="4387215" cy="279400"/>
          </a:xfrm>
          <a:custGeom>
            <a:avLst/>
            <a:gdLst/>
            <a:ahLst/>
            <a:cxnLst/>
            <a:rect l="l" t="t" r="r" b="b"/>
            <a:pathLst>
              <a:path w="4387215" h="279400">
                <a:moveTo>
                  <a:pt x="0" y="0"/>
                </a:moveTo>
                <a:lnTo>
                  <a:pt x="4386897" y="0"/>
                </a:lnTo>
                <a:lnTo>
                  <a:pt x="4386897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5216" y="4425695"/>
            <a:ext cx="6955155" cy="16744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"/>
              </a:spcBef>
            </a:pP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 Six Sigma DMAIC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problem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solving methodology is accomplished in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five 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phases,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or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steps: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Define, Measure,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Analyze,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Improve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Control.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Between 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each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phase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or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step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many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companies employ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“tollgate”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to control</a:t>
            </a:r>
            <a:r>
              <a:rPr sz="1800" spc="130" dirty="0">
                <a:solidFill>
                  <a:srgbClr val="6B71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99400"/>
              </a:lnSpc>
              <a:spcBef>
                <a:spcPts val="55"/>
              </a:spcBef>
            </a:pP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process.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Only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person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leading the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project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confirms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that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team 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has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successfully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completed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previous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phase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may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they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pass the </a:t>
            </a:r>
            <a:r>
              <a:rPr sz="1800" b="1" spc="-20" dirty="0">
                <a:solidFill>
                  <a:srgbClr val="6B717E"/>
                </a:solidFill>
                <a:latin typeface="Calibri"/>
                <a:cs typeface="Calibri"/>
              </a:rPr>
              <a:t>tollgate 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move to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next</a:t>
            </a:r>
            <a:r>
              <a:rPr sz="1800" b="1" spc="-40" dirty="0">
                <a:solidFill>
                  <a:srgbClr val="6B717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phase.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4181" y="373460"/>
            <a:ext cx="5248783" cy="348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9763" y="775208"/>
            <a:ext cx="3249930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spc="-10" dirty="0">
                <a:solidFill>
                  <a:srgbClr val="000000"/>
                </a:solidFill>
              </a:rPr>
              <a:t>D</a:t>
            </a:r>
            <a:r>
              <a:rPr sz="5200" dirty="0">
                <a:solidFill>
                  <a:srgbClr val="000000"/>
                </a:solidFill>
              </a:rPr>
              <a:t>eli</a:t>
            </a:r>
            <a:r>
              <a:rPr sz="5200" spc="-55" dirty="0">
                <a:solidFill>
                  <a:srgbClr val="000000"/>
                </a:solidFill>
              </a:rPr>
              <a:t>v</a:t>
            </a:r>
            <a:r>
              <a:rPr sz="5200" dirty="0">
                <a:solidFill>
                  <a:srgbClr val="000000"/>
                </a:solidFill>
              </a:rPr>
              <a:t>e</a:t>
            </a:r>
            <a:r>
              <a:rPr sz="5200" spc="-110" dirty="0">
                <a:solidFill>
                  <a:srgbClr val="000000"/>
                </a:solidFill>
              </a:rPr>
              <a:t>r</a:t>
            </a:r>
            <a:r>
              <a:rPr sz="5200" dirty="0">
                <a:solidFill>
                  <a:srgbClr val="000000"/>
                </a:solidFill>
              </a:rPr>
              <a:t>a</a:t>
            </a:r>
            <a:r>
              <a:rPr sz="5200" spc="-5" dirty="0">
                <a:solidFill>
                  <a:srgbClr val="000000"/>
                </a:solidFill>
              </a:rPr>
              <a:t>b</a:t>
            </a:r>
            <a:r>
              <a:rPr sz="5200" dirty="0">
                <a:solidFill>
                  <a:srgbClr val="000000"/>
                </a:solidFill>
              </a:rPr>
              <a:t>les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194099" y="3489561"/>
            <a:ext cx="3797536" cy="210763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3386" y="3503803"/>
            <a:ext cx="3797534" cy="20791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2672" y="3518043"/>
            <a:ext cx="3797536" cy="205066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66025" y="2572511"/>
            <a:ext cx="143764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969" y="2572511"/>
            <a:ext cx="21723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PDSA </a:t>
            </a:r>
            <a:r>
              <a:rPr sz="1800" spc="-15" dirty="0">
                <a:latin typeface="Calibri"/>
                <a:cs typeface="Calibri"/>
              </a:rPr>
              <a:t>Worksheet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6147" y="2572511"/>
            <a:ext cx="189039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Data </a:t>
            </a:r>
            <a:r>
              <a:rPr sz="1800" spc="-5" dirty="0">
                <a:latin typeface="Calibri"/>
                <a:cs typeface="Calibri"/>
              </a:rPr>
              <a:t>Collection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589" y="3553967"/>
            <a:ext cx="6271895" cy="97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0" spc="-25" dirty="0">
                <a:latin typeface="Calibri Light"/>
                <a:cs typeface="Calibri Light"/>
              </a:rPr>
              <a:t>Appreciative</a:t>
            </a:r>
            <a:r>
              <a:rPr sz="6000" b="0" spc="-35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Debrief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835" y="2834640"/>
            <a:ext cx="314769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0" spc="-10" dirty="0">
                <a:latin typeface="Calibri Light"/>
                <a:cs typeface="Calibri Light"/>
              </a:rPr>
              <a:t>Thank</a:t>
            </a:r>
            <a:r>
              <a:rPr sz="6000" b="0" spc="-65" dirty="0">
                <a:latin typeface="Calibri Light"/>
                <a:cs typeface="Calibri Light"/>
              </a:rPr>
              <a:t> </a:t>
            </a:r>
            <a:r>
              <a:rPr sz="6000" b="0" spc="-150" dirty="0">
                <a:latin typeface="Calibri Light"/>
                <a:cs typeface="Calibri Light"/>
              </a:rPr>
              <a:t>You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latin typeface="Calibri"/>
                <a:cs typeface="Calibri"/>
              </a:rPr>
              <a:t>Please </a:t>
            </a:r>
            <a:r>
              <a:rPr sz="2400" spc="-30" dirty="0">
                <a:latin typeface="Calibri"/>
                <a:cs typeface="Calibri"/>
              </a:rPr>
              <a:t>take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poll!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0369" y="851518"/>
            <a:ext cx="6184900" cy="5155565"/>
          </a:xfrm>
          <a:custGeom>
            <a:avLst/>
            <a:gdLst/>
            <a:ahLst/>
            <a:cxnLst/>
            <a:rect l="l" t="t" r="r" b="b"/>
            <a:pathLst>
              <a:path w="6184900" h="5155565">
                <a:moveTo>
                  <a:pt x="2497662" y="0"/>
                </a:moveTo>
                <a:lnTo>
                  <a:pt x="1573267" y="0"/>
                </a:lnTo>
                <a:lnTo>
                  <a:pt x="1529750" y="5781"/>
                </a:lnTo>
                <a:lnTo>
                  <a:pt x="1490163" y="22378"/>
                </a:lnTo>
                <a:lnTo>
                  <a:pt x="1456191" y="48673"/>
                </a:lnTo>
                <a:lnTo>
                  <a:pt x="1429518" y="83545"/>
                </a:lnTo>
                <a:lnTo>
                  <a:pt x="968320" y="881195"/>
                </a:lnTo>
                <a:lnTo>
                  <a:pt x="951474" y="920668"/>
                </a:lnTo>
                <a:lnTo>
                  <a:pt x="945858" y="962751"/>
                </a:lnTo>
                <a:lnTo>
                  <a:pt x="951474" y="1004835"/>
                </a:lnTo>
                <a:lnTo>
                  <a:pt x="968320" y="1044307"/>
                </a:lnTo>
                <a:lnTo>
                  <a:pt x="1429518" y="1841959"/>
                </a:lnTo>
                <a:lnTo>
                  <a:pt x="1456191" y="1876832"/>
                </a:lnTo>
                <a:lnTo>
                  <a:pt x="1490163" y="1903126"/>
                </a:lnTo>
                <a:lnTo>
                  <a:pt x="1491372" y="1903633"/>
                </a:lnTo>
                <a:lnTo>
                  <a:pt x="1049242" y="2668303"/>
                </a:lnTo>
                <a:lnTo>
                  <a:pt x="1025843" y="2714132"/>
                </a:lnTo>
                <a:lnTo>
                  <a:pt x="1009130" y="2762293"/>
                </a:lnTo>
                <a:lnTo>
                  <a:pt x="999102" y="2812008"/>
                </a:lnTo>
                <a:lnTo>
                  <a:pt x="995759" y="2862500"/>
                </a:lnTo>
                <a:lnTo>
                  <a:pt x="999102" y="2912992"/>
                </a:lnTo>
                <a:lnTo>
                  <a:pt x="1009130" y="2962707"/>
                </a:lnTo>
                <a:lnTo>
                  <a:pt x="1025843" y="3010867"/>
                </a:lnTo>
                <a:lnTo>
                  <a:pt x="1049242" y="3056696"/>
                </a:lnTo>
                <a:lnTo>
                  <a:pt x="2147429" y="4956034"/>
                </a:lnTo>
                <a:lnTo>
                  <a:pt x="2173253" y="4995290"/>
                </a:lnTo>
                <a:lnTo>
                  <a:pt x="2202951" y="5030804"/>
                </a:lnTo>
                <a:lnTo>
                  <a:pt x="2236170" y="5062342"/>
                </a:lnTo>
                <a:lnTo>
                  <a:pt x="2272559" y="5089669"/>
                </a:lnTo>
                <a:lnTo>
                  <a:pt x="2311766" y="5112552"/>
                </a:lnTo>
                <a:lnTo>
                  <a:pt x="2353437" y="5130757"/>
                </a:lnTo>
                <a:lnTo>
                  <a:pt x="2397221" y="5144051"/>
                </a:lnTo>
                <a:lnTo>
                  <a:pt x="2442767" y="5152198"/>
                </a:lnTo>
                <a:lnTo>
                  <a:pt x="2489721" y="5154966"/>
                </a:lnTo>
                <a:lnTo>
                  <a:pt x="4690845" y="5154966"/>
                </a:lnTo>
                <a:lnTo>
                  <a:pt x="4742202" y="5151469"/>
                </a:lnTo>
                <a:lnTo>
                  <a:pt x="4792389" y="5141201"/>
                </a:lnTo>
                <a:lnTo>
                  <a:pt x="4840682" y="5124493"/>
                </a:lnTo>
                <a:lnTo>
                  <a:pt x="4886356" y="5101681"/>
                </a:lnTo>
                <a:lnTo>
                  <a:pt x="4928688" y="5073095"/>
                </a:lnTo>
                <a:lnTo>
                  <a:pt x="4966952" y="5039070"/>
                </a:lnTo>
                <a:lnTo>
                  <a:pt x="5000425" y="4999939"/>
                </a:lnTo>
                <a:lnTo>
                  <a:pt x="5028383" y="4956034"/>
                </a:lnTo>
                <a:lnTo>
                  <a:pt x="6131322" y="3056696"/>
                </a:lnTo>
                <a:lnTo>
                  <a:pt x="6154721" y="3010867"/>
                </a:lnTo>
                <a:lnTo>
                  <a:pt x="6171434" y="2962707"/>
                </a:lnTo>
                <a:lnTo>
                  <a:pt x="6181463" y="2912992"/>
                </a:lnTo>
                <a:lnTo>
                  <a:pt x="6184805" y="2862500"/>
                </a:lnTo>
                <a:lnTo>
                  <a:pt x="6181463" y="2812008"/>
                </a:lnTo>
                <a:lnTo>
                  <a:pt x="6171434" y="2762293"/>
                </a:lnTo>
                <a:lnTo>
                  <a:pt x="6154721" y="2714132"/>
                </a:lnTo>
                <a:lnTo>
                  <a:pt x="6131322" y="2668303"/>
                </a:lnTo>
                <a:lnTo>
                  <a:pt x="5694561" y="1916169"/>
                </a:lnTo>
                <a:lnTo>
                  <a:pt x="1569352" y="1916169"/>
                </a:lnTo>
                <a:lnTo>
                  <a:pt x="1558195" y="1915799"/>
                </a:lnTo>
                <a:lnTo>
                  <a:pt x="1547206" y="1914701"/>
                </a:lnTo>
                <a:lnTo>
                  <a:pt x="1536410" y="1912892"/>
                </a:lnTo>
                <a:lnTo>
                  <a:pt x="1525831" y="1910388"/>
                </a:lnTo>
                <a:lnTo>
                  <a:pt x="1500107" y="1899603"/>
                </a:lnTo>
                <a:lnTo>
                  <a:pt x="1558259" y="1799028"/>
                </a:lnTo>
                <a:lnTo>
                  <a:pt x="1552039" y="1796421"/>
                </a:lnTo>
                <a:lnTo>
                  <a:pt x="1509196" y="1758541"/>
                </a:lnTo>
                <a:lnTo>
                  <a:pt x="1089375" y="1034973"/>
                </a:lnTo>
                <a:lnTo>
                  <a:pt x="1069497" y="962751"/>
                </a:lnTo>
                <a:lnTo>
                  <a:pt x="1074475" y="925442"/>
                </a:lnTo>
                <a:lnTo>
                  <a:pt x="1498276" y="183307"/>
                </a:lnTo>
                <a:lnTo>
                  <a:pt x="1521921" y="152392"/>
                </a:lnTo>
                <a:lnTo>
                  <a:pt x="1587134" y="114367"/>
                </a:lnTo>
                <a:lnTo>
                  <a:pt x="1625714" y="109242"/>
                </a:lnTo>
                <a:lnTo>
                  <a:pt x="2654336" y="109242"/>
                </a:lnTo>
                <a:lnTo>
                  <a:pt x="2639414" y="83545"/>
                </a:lnTo>
                <a:lnTo>
                  <a:pt x="2613615" y="48673"/>
                </a:lnTo>
                <a:lnTo>
                  <a:pt x="2579768" y="22378"/>
                </a:lnTo>
                <a:lnTo>
                  <a:pt x="2540306" y="5781"/>
                </a:lnTo>
                <a:lnTo>
                  <a:pt x="2497662" y="0"/>
                </a:lnTo>
                <a:close/>
              </a:path>
              <a:path w="6184900" h="5155565">
                <a:moveTo>
                  <a:pt x="898270" y="3125190"/>
                </a:moveTo>
                <a:lnTo>
                  <a:pt x="363179" y="3125190"/>
                </a:lnTo>
                <a:lnTo>
                  <a:pt x="337989" y="3128536"/>
                </a:lnTo>
                <a:lnTo>
                  <a:pt x="295408" y="3153364"/>
                </a:lnTo>
                <a:lnTo>
                  <a:pt x="13002" y="3635275"/>
                </a:lnTo>
                <a:lnTo>
                  <a:pt x="0" y="3682485"/>
                </a:lnTo>
                <a:lnTo>
                  <a:pt x="3250" y="3706845"/>
                </a:lnTo>
                <a:lnTo>
                  <a:pt x="279969" y="4191420"/>
                </a:lnTo>
                <a:lnTo>
                  <a:pt x="315073" y="4226826"/>
                </a:lnTo>
                <a:lnTo>
                  <a:pt x="363179" y="4239780"/>
                </a:lnTo>
                <a:lnTo>
                  <a:pt x="898270" y="4239780"/>
                </a:lnTo>
                <a:lnTo>
                  <a:pt x="945798" y="4226826"/>
                </a:lnTo>
                <a:lnTo>
                  <a:pt x="980326" y="4191420"/>
                </a:lnTo>
                <a:lnTo>
                  <a:pt x="1248448" y="3729694"/>
                </a:lnTo>
                <a:lnTo>
                  <a:pt x="1261450" y="3682485"/>
                </a:lnTo>
                <a:lnTo>
                  <a:pt x="1258199" y="3658124"/>
                </a:lnTo>
                <a:lnTo>
                  <a:pt x="980326" y="3173550"/>
                </a:lnTo>
                <a:lnTo>
                  <a:pt x="945798" y="3138144"/>
                </a:lnTo>
                <a:lnTo>
                  <a:pt x="898270" y="3125190"/>
                </a:lnTo>
                <a:close/>
              </a:path>
              <a:path w="6184900" h="5155565">
                <a:moveTo>
                  <a:pt x="4690845" y="570034"/>
                </a:moveTo>
                <a:lnTo>
                  <a:pt x="2923422" y="570034"/>
                </a:lnTo>
                <a:lnTo>
                  <a:pt x="3098693" y="871862"/>
                </a:lnTo>
                <a:lnTo>
                  <a:pt x="3115539" y="911335"/>
                </a:lnTo>
                <a:lnTo>
                  <a:pt x="3121154" y="953418"/>
                </a:lnTo>
                <a:lnTo>
                  <a:pt x="3115539" y="995501"/>
                </a:lnTo>
                <a:lnTo>
                  <a:pt x="3098647" y="1035053"/>
                </a:lnTo>
                <a:lnTo>
                  <a:pt x="2635497" y="1832626"/>
                </a:lnTo>
                <a:lnTo>
                  <a:pt x="2609699" y="1867498"/>
                </a:lnTo>
                <a:lnTo>
                  <a:pt x="2575852" y="1893792"/>
                </a:lnTo>
                <a:lnTo>
                  <a:pt x="2536382" y="1910389"/>
                </a:lnTo>
                <a:lnTo>
                  <a:pt x="2493745" y="1916169"/>
                </a:lnTo>
                <a:lnTo>
                  <a:pt x="5694561" y="1916169"/>
                </a:lnTo>
                <a:lnTo>
                  <a:pt x="5028383" y="768967"/>
                </a:lnTo>
                <a:lnTo>
                  <a:pt x="5000425" y="725061"/>
                </a:lnTo>
                <a:lnTo>
                  <a:pt x="4966952" y="685930"/>
                </a:lnTo>
                <a:lnTo>
                  <a:pt x="4928688" y="651905"/>
                </a:lnTo>
                <a:lnTo>
                  <a:pt x="4886356" y="623319"/>
                </a:lnTo>
                <a:lnTo>
                  <a:pt x="4840682" y="600506"/>
                </a:lnTo>
                <a:lnTo>
                  <a:pt x="4792389" y="583799"/>
                </a:lnTo>
                <a:lnTo>
                  <a:pt x="4742202" y="573531"/>
                </a:lnTo>
                <a:lnTo>
                  <a:pt x="4690845" y="570034"/>
                </a:lnTo>
                <a:close/>
              </a:path>
              <a:path w="6184900" h="5155565">
                <a:moveTo>
                  <a:pt x="2796959" y="570034"/>
                </a:moveTo>
                <a:lnTo>
                  <a:pt x="2489721" y="570034"/>
                </a:lnTo>
                <a:lnTo>
                  <a:pt x="2442767" y="572802"/>
                </a:lnTo>
                <a:lnTo>
                  <a:pt x="2397221" y="580949"/>
                </a:lnTo>
                <a:lnTo>
                  <a:pt x="2353437" y="594243"/>
                </a:lnTo>
                <a:lnTo>
                  <a:pt x="2311766" y="612448"/>
                </a:lnTo>
                <a:lnTo>
                  <a:pt x="2272559" y="635331"/>
                </a:lnTo>
                <a:lnTo>
                  <a:pt x="2236170" y="662659"/>
                </a:lnTo>
                <a:lnTo>
                  <a:pt x="2202951" y="694196"/>
                </a:lnTo>
                <a:lnTo>
                  <a:pt x="2173253" y="729710"/>
                </a:lnTo>
                <a:lnTo>
                  <a:pt x="2147429" y="768967"/>
                </a:lnTo>
                <a:lnTo>
                  <a:pt x="1556682" y="1790675"/>
                </a:lnTo>
                <a:lnTo>
                  <a:pt x="1583220" y="1801801"/>
                </a:lnTo>
                <a:lnTo>
                  <a:pt x="1592594" y="1804020"/>
                </a:lnTo>
                <a:lnTo>
                  <a:pt x="1602165" y="1805624"/>
                </a:lnTo>
                <a:lnTo>
                  <a:pt x="1611907" y="1806598"/>
                </a:lnTo>
                <a:lnTo>
                  <a:pt x="1621797" y="1806926"/>
                </a:lnTo>
                <a:lnTo>
                  <a:pt x="2441298" y="1806926"/>
                </a:lnTo>
                <a:lnTo>
                  <a:pt x="2479106" y="1801801"/>
                </a:lnTo>
                <a:lnTo>
                  <a:pt x="2544096" y="1763777"/>
                </a:lnTo>
                <a:lnTo>
                  <a:pt x="2566967" y="1732862"/>
                </a:lnTo>
                <a:lnTo>
                  <a:pt x="2977604" y="1025719"/>
                </a:lnTo>
                <a:lnTo>
                  <a:pt x="2997516" y="953418"/>
                </a:lnTo>
                <a:lnTo>
                  <a:pt x="2992538" y="916110"/>
                </a:lnTo>
                <a:lnTo>
                  <a:pt x="2977604" y="881115"/>
                </a:lnTo>
                <a:lnTo>
                  <a:pt x="2796959" y="570034"/>
                </a:lnTo>
                <a:close/>
              </a:path>
              <a:path w="6184900" h="5155565">
                <a:moveTo>
                  <a:pt x="2654336" y="109242"/>
                </a:moveTo>
                <a:lnTo>
                  <a:pt x="2445216" y="109242"/>
                </a:lnTo>
                <a:lnTo>
                  <a:pt x="2483021" y="114367"/>
                </a:lnTo>
                <a:lnTo>
                  <a:pt x="2518005" y="129081"/>
                </a:lnTo>
                <a:lnTo>
                  <a:pt x="2548013" y="152392"/>
                </a:lnTo>
                <a:lnTo>
                  <a:pt x="2570885" y="183307"/>
                </a:lnTo>
                <a:lnTo>
                  <a:pt x="2789466" y="559719"/>
                </a:lnTo>
                <a:lnTo>
                  <a:pt x="2915927" y="559719"/>
                </a:lnTo>
                <a:lnTo>
                  <a:pt x="2654336" y="109242"/>
                </a:lnTo>
                <a:close/>
              </a:path>
            </a:pathLst>
          </a:custGeom>
          <a:solidFill>
            <a:srgbClr val="7F7F7F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59" y="2127504"/>
            <a:ext cx="3221736" cy="322173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3767" y="12699"/>
            <a:ext cx="8284845" cy="6845300"/>
          </a:xfrm>
          <a:custGeom>
            <a:avLst/>
            <a:gdLst/>
            <a:ahLst/>
            <a:cxnLst/>
            <a:rect l="l" t="t" r="r" b="b"/>
            <a:pathLst>
              <a:path w="8284845" h="6845300">
                <a:moveTo>
                  <a:pt x="6466354" y="0"/>
                </a:moveTo>
                <a:lnTo>
                  <a:pt x="1818109" y="0"/>
                </a:lnTo>
                <a:lnTo>
                  <a:pt x="1625683" y="127000"/>
                </a:lnTo>
                <a:lnTo>
                  <a:pt x="1587844" y="165100"/>
                </a:lnTo>
                <a:lnTo>
                  <a:pt x="1513219" y="215900"/>
                </a:lnTo>
                <a:lnTo>
                  <a:pt x="1476440" y="254000"/>
                </a:lnTo>
                <a:lnTo>
                  <a:pt x="1440021" y="279400"/>
                </a:lnTo>
                <a:lnTo>
                  <a:pt x="1403967" y="317500"/>
                </a:lnTo>
                <a:lnTo>
                  <a:pt x="1368281" y="342900"/>
                </a:lnTo>
                <a:lnTo>
                  <a:pt x="1332966" y="381000"/>
                </a:lnTo>
                <a:lnTo>
                  <a:pt x="1298027" y="406400"/>
                </a:lnTo>
                <a:lnTo>
                  <a:pt x="1263466" y="444500"/>
                </a:lnTo>
                <a:lnTo>
                  <a:pt x="1229287" y="482600"/>
                </a:lnTo>
                <a:lnTo>
                  <a:pt x="1195494" y="508000"/>
                </a:lnTo>
                <a:lnTo>
                  <a:pt x="1162091" y="546100"/>
                </a:lnTo>
                <a:lnTo>
                  <a:pt x="1129081" y="584200"/>
                </a:lnTo>
                <a:lnTo>
                  <a:pt x="1096468" y="609600"/>
                </a:lnTo>
                <a:lnTo>
                  <a:pt x="1064256" y="647700"/>
                </a:lnTo>
                <a:lnTo>
                  <a:pt x="1032447" y="685800"/>
                </a:lnTo>
                <a:lnTo>
                  <a:pt x="1001046" y="723900"/>
                </a:lnTo>
                <a:lnTo>
                  <a:pt x="970057" y="762000"/>
                </a:lnTo>
                <a:lnTo>
                  <a:pt x="939482" y="800100"/>
                </a:lnTo>
                <a:lnTo>
                  <a:pt x="909326" y="838200"/>
                </a:lnTo>
                <a:lnTo>
                  <a:pt x="879592" y="876300"/>
                </a:lnTo>
                <a:lnTo>
                  <a:pt x="850284" y="914400"/>
                </a:lnTo>
                <a:lnTo>
                  <a:pt x="821406" y="952500"/>
                </a:lnTo>
                <a:lnTo>
                  <a:pt x="792960" y="990600"/>
                </a:lnTo>
                <a:lnTo>
                  <a:pt x="764951" y="1028700"/>
                </a:lnTo>
                <a:lnTo>
                  <a:pt x="737382" y="1066800"/>
                </a:lnTo>
                <a:lnTo>
                  <a:pt x="710257" y="1104900"/>
                </a:lnTo>
                <a:lnTo>
                  <a:pt x="683580" y="1143000"/>
                </a:lnTo>
                <a:lnTo>
                  <a:pt x="657354" y="1181100"/>
                </a:lnTo>
                <a:lnTo>
                  <a:pt x="631582" y="1219200"/>
                </a:lnTo>
                <a:lnTo>
                  <a:pt x="606269" y="1270000"/>
                </a:lnTo>
                <a:lnTo>
                  <a:pt x="581418" y="1308100"/>
                </a:lnTo>
                <a:lnTo>
                  <a:pt x="557033" y="1346200"/>
                </a:lnTo>
                <a:lnTo>
                  <a:pt x="533117" y="1384300"/>
                </a:lnTo>
                <a:lnTo>
                  <a:pt x="509673" y="1435100"/>
                </a:lnTo>
                <a:lnTo>
                  <a:pt x="486707" y="1473200"/>
                </a:lnTo>
                <a:lnTo>
                  <a:pt x="464220" y="1511300"/>
                </a:lnTo>
                <a:lnTo>
                  <a:pt x="442217" y="1562100"/>
                </a:lnTo>
                <a:lnTo>
                  <a:pt x="420701" y="1600200"/>
                </a:lnTo>
                <a:lnTo>
                  <a:pt x="399676" y="1651000"/>
                </a:lnTo>
                <a:lnTo>
                  <a:pt x="379146" y="1689100"/>
                </a:lnTo>
                <a:lnTo>
                  <a:pt x="359114" y="1727200"/>
                </a:lnTo>
                <a:lnTo>
                  <a:pt x="339584" y="1778000"/>
                </a:lnTo>
                <a:lnTo>
                  <a:pt x="320560" y="1816100"/>
                </a:lnTo>
                <a:lnTo>
                  <a:pt x="302044" y="1866900"/>
                </a:lnTo>
                <a:lnTo>
                  <a:pt x="284041" y="1917700"/>
                </a:lnTo>
                <a:lnTo>
                  <a:pt x="266554" y="1955800"/>
                </a:lnTo>
                <a:lnTo>
                  <a:pt x="249588" y="2006600"/>
                </a:lnTo>
                <a:lnTo>
                  <a:pt x="233145" y="2044700"/>
                </a:lnTo>
                <a:lnTo>
                  <a:pt x="217229" y="2095500"/>
                </a:lnTo>
                <a:lnTo>
                  <a:pt x="201844" y="2146300"/>
                </a:lnTo>
                <a:lnTo>
                  <a:pt x="186993" y="2184400"/>
                </a:lnTo>
                <a:lnTo>
                  <a:pt x="172680" y="2235200"/>
                </a:lnTo>
                <a:lnTo>
                  <a:pt x="158909" y="2286000"/>
                </a:lnTo>
                <a:lnTo>
                  <a:pt x="145683" y="2324100"/>
                </a:lnTo>
                <a:lnTo>
                  <a:pt x="133007" y="2374900"/>
                </a:lnTo>
                <a:lnTo>
                  <a:pt x="120882" y="2425700"/>
                </a:lnTo>
                <a:lnTo>
                  <a:pt x="109314" y="2476500"/>
                </a:lnTo>
                <a:lnTo>
                  <a:pt x="98306" y="2527300"/>
                </a:lnTo>
                <a:lnTo>
                  <a:pt x="87860" y="2565400"/>
                </a:lnTo>
                <a:lnTo>
                  <a:pt x="77982" y="2616200"/>
                </a:lnTo>
                <a:lnTo>
                  <a:pt x="68675" y="2667000"/>
                </a:lnTo>
                <a:lnTo>
                  <a:pt x="59942" y="2717800"/>
                </a:lnTo>
                <a:lnTo>
                  <a:pt x="51786" y="2768600"/>
                </a:lnTo>
                <a:lnTo>
                  <a:pt x="44212" y="2819400"/>
                </a:lnTo>
                <a:lnTo>
                  <a:pt x="37224" y="2870200"/>
                </a:lnTo>
                <a:lnTo>
                  <a:pt x="30824" y="2921000"/>
                </a:lnTo>
                <a:lnTo>
                  <a:pt x="25016" y="2959100"/>
                </a:lnTo>
                <a:lnTo>
                  <a:pt x="19804" y="3009900"/>
                </a:lnTo>
                <a:lnTo>
                  <a:pt x="15192" y="3060700"/>
                </a:lnTo>
                <a:lnTo>
                  <a:pt x="11183" y="3111500"/>
                </a:lnTo>
                <a:lnTo>
                  <a:pt x="7781" y="3162300"/>
                </a:lnTo>
                <a:lnTo>
                  <a:pt x="4989" y="3213100"/>
                </a:lnTo>
                <a:lnTo>
                  <a:pt x="2812" y="3263900"/>
                </a:lnTo>
                <a:lnTo>
                  <a:pt x="1252" y="3314700"/>
                </a:lnTo>
                <a:lnTo>
                  <a:pt x="313" y="3365500"/>
                </a:lnTo>
                <a:lnTo>
                  <a:pt x="0" y="3429000"/>
                </a:lnTo>
                <a:lnTo>
                  <a:pt x="313" y="3479800"/>
                </a:lnTo>
                <a:lnTo>
                  <a:pt x="1252" y="3530600"/>
                </a:lnTo>
                <a:lnTo>
                  <a:pt x="2812" y="3581400"/>
                </a:lnTo>
                <a:lnTo>
                  <a:pt x="4989" y="3632200"/>
                </a:lnTo>
                <a:lnTo>
                  <a:pt x="7781" y="3683000"/>
                </a:lnTo>
                <a:lnTo>
                  <a:pt x="11183" y="3733800"/>
                </a:lnTo>
                <a:lnTo>
                  <a:pt x="15192" y="3784600"/>
                </a:lnTo>
                <a:lnTo>
                  <a:pt x="19804" y="3835400"/>
                </a:lnTo>
                <a:lnTo>
                  <a:pt x="25016" y="3886200"/>
                </a:lnTo>
                <a:lnTo>
                  <a:pt x="30824" y="3924300"/>
                </a:lnTo>
                <a:lnTo>
                  <a:pt x="37224" y="3975100"/>
                </a:lnTo>
                <a:lnTo>
                  <a:pt x="44212" y="4025900"/>
                </a:lnTo>
                <a:lnTo>
                  <a:pt x="51786" y="4076700"/>
                </a:lnTo>
                <a:lnTo>
                  <a:pt x="59942" y="4127500"/>
                </a:lnTo>
                <a:lnTo>
                  <a:pt x="68675" y="4178300"/>
                </a:lnTo>
                <a:lnTo>
                  <a:pt x="77982" y="4229100"/>
                </a:lnTo>
                <a:lnTo>
                  <a:pt x="87860" y="4279900"/>
                </a:lnTo>
                <a:lnTo>
                  <a:pt x="98306" y="4318000"/>
                </a:lnTo>
                <a:lnTo>
                  <a:pt x="109314" y="4368800"/>
                </a:lnTo>
                <a:lnTo>
                  <a:pt x="120882" y="4419600"/>
                </a:lnTo>
                <a:lnTo>
                  <a:pt x="133007" y="4470400"/>
                </a:lnTo>
                <a:lnTo>
                  <a:pt x="145683" y="4521200"/>
                </a:lnTo>
                <a:lnTo>
                  <a:pt x="158909" y="4559300"/>
                </a:lnTo>
                <a:lnTo>
                  <a:pt x="172680" y="4610100"/>
                </a:lnTo>
                <a:lnTo>
                  <a:pt x="186993" y="4660900"/>
                </a:lnTo>
                <a:lnTo>
                  <a:pt x="201844" y="4699000"/>
                </a:lnTo>
                <a:lnTo>
                  <a:pt x="217229" y="4749800"/>
                </a:lnTo>
                <a:lnTo>
                  <a:pt x="233145" y="4800600"/>
                </a:lnTo>
                <a:lnTo>
                  <a:pt x="249588" y="4838700"/>
                </a:lnTo>
                <a:lnTo>
                  <a:pt x="266554" y="4889500"/>
                </a:lnTo>
                <a:lnTo>
                  <a:pt x="284041" y="4927600"/>
                </a:lnTo>
                <a:lnTo>
                  <a:pt x="302044" y="4978400"/>
                </a:lnTo>
                <a:lnTo>
                  <a:pt x="320560" y="5029200"/>
                </a:lnTo>
                <a:lnTo>
                  <a:pt x="339584" y="5067300"/>
                </a:lnTo>
                <a:lnTo>
                  <a:pt x="359114" y="5118100"/>
                </a:lnTo>
                <a:lnTo>
                  <a:pt x="379146" y="5156200"/>
                </a:lnTo>
                <a:lnTo>
                  <a:pt x="399676" y="5194300"/>
                </a:lnTo>
                <a:lnTo>
                  <a:pt x="420701" y="5245100"/>
                </a:lnTo>
                <a:lnTo>
                  <a:pt x="442217" y="5283200"/>
                </a:lnTo>
                <a:lnTo>
                  <a:pt x="464220" y="5334000"/>
                </a:lnTo>
                <a:lnTo>
                  <a:pt x="486707" y="5372100"/>
                </a:lnTo>
                <a:lnTo>
                  <a:pt x="509673" y="5410200"/>
                </a:lnTo>
                <a:lnTo>
                  <a:pt x="533117" y="5461000"/>
                </a:lnTo>
                <a:lnTo>
                  <a:pt x="557033" y="5499100"/>
                </a:lnTo>
                <a:lnTo>
                  <a:pt x="581418" y="5537200"/>
                </a:lnTo>
                <a:lnTo>
                  <a:pt x="606269" y="5575300"/>
                </a:lnTo>
                <a:lnTo>
                  <a:pt x="631582" y="5626100"/>
                </a:lnTo>
                <a:lnTo>
                  <a:pt x="657354" y="5664200"/>
                </a:lnTo>
                <a:lnTo>
                  <a:pt x="683580" y="5702300"/>
                </a:lnTo>
                <a:lnTo>
                  <a:pt x="710257" y="5740400"/>
                </a:lnTo>
                <a:lnTo>
                  <a:pt x="737382" y="5778500"/>
                </a:lnTo>
                <a:lnTo>
                  <a:pt x="764951" y="5816600"/>
                </a:lnTo>
                <a:lnTo>
                  <a:pt x="792960" y="5854700"/>
                </a:lnTo>
                <a:lnTo>
                  <a:pt x="821406" y="5892800"/>
                </a:lnTo>
                <a:lnTo>
                  <a:pt x="850284" y="5930900"/>
                </a:lnTo>
                <a:lnTo>
                  <a:pt x="879592" y="5969000"/>
                </a:lnTo>
                <a:lnTo>
                  <a:pt x="909326" y="6007100"/>
                </a:lnTo>
                <a:lnTo>
                  <a:pt x="939482" y="6045200"/>
                </a:lnTo>
                <a:lnTo>
                  <a:pt x="970057" y="6083300"/>
                </a:lnTo>
                <a:lnTo>
                  <a:pt x="1001046" y="6121400"/>
                </a:lnTo>
                <a:lnTo>
                  <a:pt x="1032447" y="6159500"/>
                </a:lnTo>
                <a:lnTo>
                  <a:pt x="1064256" y="6197600"/>
                </a:lnTo>
                <a:lnTo>
                  <a:pt x="1096468" y="6235700"/>
                </a:lnTo>
                <a:lnTo>
                  <a:pt x="1129081" y="6261100"/>
                </a:lnTo>
                <a:lnTo>
                  <a:pt x="1162091" y="6299200"/>
                </a:lnTo>
                <a:lnTo>
                  <a:pt x="1195494" y="6337300"/>
                </a:lnTo>
                <a:lnTo>
                  <a:pt x="1229287" y="6362700"/>
                </a:lnTo>
                <a:lnTo>
                  <a:pt x="1263466" y="6400800"/>
                </a:lnTo>
                <a:lnTo>
                  <a:pt x="1298027" y="6438900"/>
                </a:lnTo>
                <a:lnTo>
                  <a:pt x="1332966" y="6464300"/>
                </a:lnTo>
                <a:lnTo>
                  <a:pt x="1368281" y="6502400"/>
                </a:lnTo>
                <a:lnTo>
                  <a:pt x="1403967" y="6527800"/>
                </a:lnTo>
                <a:lnTo>
                  <a:pt x="1440021" y="6565900"/>
                </a:lnTo>
                <a:lnTo>
                  <a:pt x="1476440" y="6591300"/>
                </a:lnTo>
                <a:lnTo>
                  <a:pt x="1513219" y="6629400"/>
                </a:lnTo>
                <a:lnTo>
                  <a:pt x="1587844" y="6680200"/>
                </a:lnTo>
                <a:lnTo>
                  <a:pt x="1625683" y="6718300"/>
                </a:lnTo>
                <a:lnTo>
                  <a:pt x="1818109" y="6845300"/>
                </a:lnTo>
                <a:lnTo>
                  <a:pt x="6466354" y="6845300"/>
                </a:lnTo>
                <a:lnTo>
                  <a:pt x="6658781" y="6718300"/>
                </a:lnTo>
                <a:lnTo>
                  <a:pt x="6696620" y="6680200"/>
                </a:lnTo>
                <a:lnTo>
                  <a:pt x="6771245" y="6629400"/>
                </a:lnTo>
                <a:lnTo>
                  <a:pt x="6808024" y="6591300"/>
                </a:lnTo>
                <a:lnTo>
                  <a:pt x="6844443" y="6565900"/>
                </a:lnTo>
                <a:lnTo>
                  <a:pt x="6880497" y="6527800"/>
                </a:lnTo>
                <a:lnTo>
                  <a:pt x="6916183" y="6502400"/>
                </a:lnTo>
                <a:lnTo>
                  <a:pt x="6951498" y="6464300"/>
                </a:lnTo>
                <a:lnTo>
                  <a:pt x="6986437" y="6438900"/>
                </a:lnTo>
                <a:lnTo>
                  <a:pt x="7020998" y="6400800"/>
                </a:lnTo>
                <a:lnTo>
                  <a:pt x="7055177" y="6362700"/>
                </a:lnTo>
                <a:lnTo>
                  <a:pt x="7088969" y="6337300"/>
                </a:lnTo>
                <a:lnTo>
                  <a:pt x="7122372" y="6299200"/>
                </a:lnTo>
                <a:lnTo>
                  <a:pt x="7155382" y="6261100"/>
                </a:lnTo>
                <a:lnTo>
                  <a:pt x="7187995" y="6235700"/>
                </a:lnTo>
                <a:lnTo>
                  <a:pt x="7220208" y="6197600"/>
                </a:lnTo>
                <a:lnTo>
                  <a:pt x="7252016" y="6159500"/>
                </a:lnTo>
                <a:lnTo>
                  <a:pt x="7283417" y="6121400"/>
                </a:lnTo>
                <a:lnTo>
                  <a:pt x="7314407" y="6083300"/>
                </a:lnTo>
                <a:lnTo>
                  <a:pt x="7344981" y="6045200"/>
                </a:lnTo>
                <a:lnTo>
                  <a:pt x="7375137" y="6007100"/>
                </a:lnTo>
                <a:lnTo>
                  <a:pt x="7404871" y="5969000"/>
                </a:lnTo>
                <a:lnTo>
                  <a:pt x="7434179" y="5930900"/>
                </a:lnTo>
                <a:lnTo>
                  <a:pt x="7463058" y="5892800"/>
                </a:lnTo>
                <a:lnTo>
                  <a:pt x="7491504" y="5854700"/>
                </a:lnTo>
                <a:lnTo>
                  <a:pt x="7519513" y="5816600"/>
                </a:lnTo>
                <a:lnTo>
                  <a:pt x="7547081" y="5778500"/>
                </a:lnTo>
                <a:lnTo>
                  <a:pt x="7574206" y="5740400"/>
                </a:lnTo>
                <a:lnTo>
                  <a:pt x="7600883" y="5702300"/>
                </a:lnTo>
                <a:lnTo>
                  <a:pt x="7627109" y="5664200"/>
                </a:lnTo>
                <a:lnTo>
                  <a:pt x="7652881" y="5626100"/>
                </a:lnTo>
                <a:lnTo>
                  <a:pt x="7678194" y="5575300"/>
                </a:lnTo>
                <a:lnTo>
                  <a:pt x="7703045" y="5537200"/>
                </a:lnTo>
                <a:lnTo>
                  <a:pt x="7727430" y="5499100"/>
                </a:lnTo>
                <a:lnTo>
                  <a:pt x="7751347" y="5461000"/>
                </a:lnTo>
                <a:lnTo>
                  <a:pt x="7774790" y="5410200"/>
                </a:lnTo>
                <a:lnTo>
                  <a:pt x="7797757" y="5372100"/>
                </a:lnTo>
                <a:lnTo>
                  <a:pt x="7820243" y="5334000"/>
                </a:lnTo>
                <a:lnTo>
                  <a:pt x="7842246" y="5283200"/>
                </a:lnTo>
                <a:lnTo>
                  <a:pt x="7863762" y="5245100"/>
                </a:lnTo>
                <a:lnTo>
                  <a:pt x="7884787" y="5194300"/>
                </a:lnTo>
                <a:lnTo>
                  <a:pt x="7905317" y="5156200"/>
                </a:lnTo>
                <a:lnTo>
                  <a:pt x="7925349" y="5118100"/>
                </a:lnTo>
                <a:lnTo>
                  <a:pt x="7944879" y="5067300"/>
                </a:lnTo>
                <a:lnTo>
                  <a:pt x="7963904" y="5029200"/>
                </a:lnTo>
                <a:lnTo>
                  <a:pt x="7982419" y="4978400"/>
                </a:lnTo>
                <a:lnTo>
                  <a:pt x="8000422" y="4927600"/>
                </a:lnTo>
                <a:lnTo>
                  <a:pt x="8017909" y="4889500"/>
                </a:lnTo>
                <a:lnTo>
                  <a:pt x="8034875" y="4838700"/>
                </a:lnTo>
                <a:lnTo>
                  <a:pt x="8051318" y="4800600"/>
                </a:lnTo>
                <a:lnTo>
                  <a:pt x="8067234" y="4749800"/>
                </a:lnTo>
                <a:lnTo>
                  <a:pt x="8082619" y="4699000"/>
                </a:lnTo>
                <a:lnTo>
                  <a:pt x="8097470" y="4660900"/>
                </a:lnTo>
                <a:lnTo>
                  <a:pt x="8111783" y="4610100"/>
                </a:lnTo>
                <a:lnTo>
                  <a:pt x="8125554" y="4559300"/>
                </a:lnTo>
                <a:lnTo>
                  <a:pt x="8138780" y="4521200"/>
                </a:lnTo>
                <a:lnTo>
                  <a:pt x="8151456" y="4470400"/>
                </a:lnTo>
                <a:lnTo>
                  <a:pt x="8163581" y="4419600"/>
                </a:lnTo>
                <a:lnTo>
                  <a:pt x="8175149" y="4368800"/>
                </a:lnTo>
                <a:lnTo>
                  <a:pt x="8186157" y="4318000"/>
                </a:lnTo>
                <a:lnTo>
                  <a:pt x="8196603" y="4279900"/>
                </a:lnTo>
                <a:lnTo>
                  <a:pt x="8206481" y="4229100"/>
                </a:lnTo>
                <a:lnTo>
                  <a:pt x="8215788" y="4178300"/>
                </a:lnTo>
                <a:lnTo>
                  <a:pt x="8224521" y="4127500"/>
                </a:lnTo>
                <a:lnTo>
                  <a:pt x="8232677" y="4076700"/>
                </a:lnTo>
                <a:lnTo>
                  <a:pt x="8240251" y="4025900"/>
                </a:lnTo>
                <a:lnTo>
                  <a:pt x="8247239" y="3975100"/>
                </a:lnTo>
                <a:lnTo>
                  <a:pt x="8253639" y="3924300"/>
                </a:lnTo>
                <a:lnTo>
                  <a:pt x="8259447" y="3886200"/>
                </a:lnTo>
                <a:lnTo>
                  <a:pt x="8264659" y="3835400"/>
                </a:lnTo>
                <a:lnTo>
                  <a:pt x="8269271" y="3784600"/>
                </a:lnTo>
                <a:lnTo>
                  <a:pt x="8273280" y="3733800"/>
                </a:lnTo>
                <a:lnTo>
                  <a:pt x="8276682" y="3683000"/>
                </a:lnTo>
                <a:lnTo>
                  <a:pt x="8279474" y="3632200"/>
                </a:lnTo>
                <a:lnTo>
                  <a:pt x="8281651" y="3581400"/>
                </a:lnTo>
                <a:lnTo>
                  <a:pt x="8283211" y="3530600"/>
                </a:lnTo>
                <a:lnTo>
                  <a:pt x="8284150" y="3479800"/>
                </a:lnTo>
                <a:lnTo>
                  <a:pt x="8284463" y="3429000"/>
                </a:lnTo>
                <a:lnTo>
                  <a:pt x="8284150" y="3365500"/>
                </a:lnTo>
                <a:lnTo>
                  <a:pt x="8283211" y="3314700"/>
                </a:lnTo>
                <a:lnTo>
                  <a:pt x="8281651" y="3263900"/>
                </a:lnTo>
                <a:lnTo>
                  <a:pt x="8279474" y="3213100"/>
                </a:lnTo>
                <a:lnTo>
                  <a:pt x="8276682" y="3162300"/>
                </a:lnTo>
                <a:lnTo>
                  <a:pt x="8273280" y="3111500"/>
                </a:lnTo>
                <a:lnTo>
                  <a:pt x="8269271" y="3060700"/>
                </a:lnTo>
                <a:lnTo>
                  <a:pt x="8264659" y="3009900"/>
                </a:lnTo>
                <a:lnTo>
                  <a:pt x="8259447" y="2959100"/>
                </a:lnTo>
                <a:lnTo>
                  <a:pt x="8253639" y="2921000"/>
                </a:lnTo>
                <a:lnTo>
                  <a:pt x="8247239" y="2870200"/>
                </a:lnTo>
                <a:lnTo>
                  <a:pt x="8240251" y="2819400"/>
                </a:lnTo>
                <a:lnTo>
                  <a:pt x="8232677" y="2768600"/>
                </a:lnTo>
                <a:lnTo>
                  <a:pt x="8224521" y="2717800"/>
                </a:lnTo>
                <a:lnTo>
                  <a:pt x="8215788" y="2667000"/>
                </a:lnTo>
                <a:lnTo>
                  <a:pt x="8206481" y="2616200"/>
                </a:lnTo>
                <a:lnTo>
                  <a:pt x="8196603" y="2565400"/>
                </a:lnTo>
                <a:lnTo>
                  <a:pt x="8186157" y="2527300"/>
                </a:lnTo>
                <a:lnTo>
                  <a:pt x="8175149" y="2476500"/>
                </a:lnTo>
                <a:lnTo>
                  <a:pt x="8163581" y="2425700"/>
                </a:lnTo>
                <a:lnTo>
                  <a:pt x="8151456" y="2374900"/>
                </a:lnTo>
                <a:lnTo>
                  <a:pt x="8138780" y="2324100"/>
                </a:lnTo>
                <a:lnTo>
                  <a:pt x="8125554" y="2286000"/>
                </a:lnTo>
                <a:lnTo>
                  <a:pt x="8111783" y="2235200"/>
                </a:lnTo>
                <a:lnTo>
                  <a:pt x="8097470" y="2184400"/>
                </a:lnTo>
                <a:lnTo>
                  <a:pt x="8082619" y="2146300"/>
                </a:lnTo>
                <a:lnTo>
                  <a:pt x="8067234" y="2095500"/>
                </a:lnTo>
                <a:lnTo>
                  <a:pt x="8051318" y="2044700"/>
                </a:lnTo>
                <a:lnTo>
                  <a:pt x="8034875" y="2006600"/>
                </a:lnTo>
                <a:lnTo>
                  <a:pt x="8017909" y="1955800"/>
                </a:lnTo>
                <a:lnTo>
                  <a:pt x="8000422" y="1917700"/>
                </a:lnTo>
                <a:lnTo>
                  <a:pt x="7982419" y="1866900"/>
                </a:lnTo>
                <a:lnTo>
                  <a:pt x="7963904" y="1816100"/>
                </a:lnTo>
                <a:lnTo>
                  <a:pt x="7944879" y="1778000"/>
                </a:lnTo>
                <a:lnTo>
                  <a:pt x="7925349" y="1727200"/>
                </a:lnTo>
                <a:lnTo>
                  <a:pt x="7905317" y="1689100"/>
                </a:lnTo>
                <a:lnTo>
                  <a:pt x="7884787" y="1651000"/>
                </a:lnTo>
                <a:lnTo>
                  <a:pt x="7863762" y="1600200"/>
                </a:lnTo>
                <a:lnTo>
                  <a:pt x="7842246" y="1562100"/>
                </a:lnTo>
                <a:lnTo>
                  <a:pt x="7820243" y="1511300"/>
                </a:lnTo>
                <a:lnTo>
                  <a:pt x="7797757" y="1473200"/>
                </a:lnTo>
                <a:lnTo>
                  <a:pt x="7774790" y="1435100"/>
                </a:lnTo>
                <a:lnTo>
                  <a:pt x="7751347" y="1384300"/>
                </a:lnTo>
                <a:lnTo>
                  <a:pt x="7727430" y="1346200"/>
                </a:lnTo>
                <a:lnTo>
                  <a:pt x="7703045" y="1308100"/>
                </a:lnTo>
                <a:lnTo>
                  <a:pt x="7678194" y="1270000"/>
                </a:lnTo>
                <a:lnTo>
                  <a:pt x="7652881" y="1219200"/>
                </a:lnTo>
                <a:lnTo>
                  <a:pt x="7627109" y="1181100"/>
                </a:lnTo>
                <a:lnTo>
                  <a:pt x="7600883" y="1143000"/>
                </a:lnTo>
                <a:lnTo>
                  <a:pt x="7574206" y="1104900"/>
                </a:lnTo>
                <a:lnTo>
                  <a:pt x="7547081" y="1066800"/>
                </a:lnTo>
                <a:lnTo>
                  <a:pt x="7519513" y="1028700"/>
                </a:lnTo>
                <a:lnTo>
                  <a:pt x="7491504" y="990600"/>
                </a:lnTo>
                <a:lnTo>
                  <a:pt x="7463058" y="952500"/>
                </a:lnTo>
                <a:lnTo>
                  <a:pt x="7434179" y="914400"/>
                </a:lnTo>
                <a:lnTo>
                  <a:pt x="7404871" y="876300"/>
                </a:lnTo>
                <a:lnTo>
                  <a:pt x="7375137" y="838200"/>
                </a:lnTo>
                <a:lnTo>
                  <a:pt x="7344981" y="800100"/>
                </a:lnTo>
                <a:lnTo>
                  <a:pt x="7314407" y="762000"/>
                </a:lnTo>
                <a:lnTo>
                  <a:pt x="7283417" y="723900"/>
                </a:lnTo>
                <a:lnTo>
                  <a:pt x="7252016" y="685800"/>
                </a:lnTo>
                <a:lnTo>
                  <a:pt x="7220208" y="647700"/>
                </a:lnTo>
                <a:lnTo>
                  <a:pt x="7187995" y="609600"/>
                </a:lnTo>
                <a:lnTo>
                  <a:pt x="7155382" y="584200"/>
                </a:lnTo>
                <a:lnTo>
                  <a:pt x="7122372" y="546100"/>
                </a:lnTo>
                <a:lnTo>
                  <a:pt x="7088969" y="508000"/>
                </a:lnTo>
                <a:lnTo>
                  <a:pt x="7055177" y="482600"/>
                </a:lnTo>
                <a:lnTo>
                  <a:pt x="7020998" y="444500"/>
                </a:lnTo>
                <a:lnTo>
                  <a:pt x="6986437" y="406400"/>
                </a:lnTo>
                <a:lnTo>
                  <a:pt x="6951498" y="381000"/>
                </a:lnTo>
                <a:lnTo>
                  <a:pt x="6916183" y="342900"/>
                </a:lnTo>
                <a:lnTo>
                  <a:pt x="6880497" y="317500"/>
                </a:lnTo>
                <a:lnTo>
                  <a:pt x="6844443" y="279400"/>
                </a:lnTo>
                <a:lnTo>
                  <a:pt x="6808024" y="254000"/>
                </a:lnTo>
                <a:lnTo>
                  <a:pt x="6771245" y="215900"/>
                </a:lnTo>
                <a:lnTo>
                  <a:pt x="6696620" y="165100"/>
                </a:lnTo>
                <a:lnTo>
                  <a:pt x="6658781" y="127000"/>
                </a:lnTo>
                <a:lnTo>
                  <a:pt x="6466354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8360" y="12699"/>
            <a:ext cx="7955280" cy="6845300"/>
          </a:xfrm>
          <a:custGeom>
            <a:avLst/>
            <a:gdLst/>
            <a:ahLst/>
            <a:cxnLst/>
            <a:rect l="l" t="t" r="r" b="b"/>
            <a:pathLst>
              <a:path w="7955280" h="6845300">
                <a:moveTo>
                  <a:pt x="5992858" y="0"/>
                </a:moveTo>
                <a:lnTo>
                  <a:pt x="1962423" y="0"/>
                </a:lnTo>
                <a:lnTo>
                  <a:pt x="1915088" y="25400"/>
                </a:lnTo>
                <a:lnTo>
                  <a:pt x="1874246" y="50800"/>
                </a:lnTo>
                <a:lnTo>
                  <a:pt x="1753703" y="127000"/>
                </a:lnTo>
                <a:lnTo>
                  <a:pt x="1636218" y="203200"/>
                </a:lnTo>
                <a:lnTo>
                  <a:pt x="1597754" y="241300"/>
                </a:lnTo>
                <a:lnTo>
                  <a:pt x="1484510" y="317500"/>
                </a:lnTo>
                <a:lnTo>
                  <a:pt x="1447491" y="355600"/>
                </a:lnTo>
                <a:lnTo>
                  <a:pt x="1410843" y="381000"/>
                </a:lnTo>
                <a:lnTo>
                  <a:pt x="1374570" y="419100"/>
                </a:lnTo>
                <a:lnTo>
                  <a:pt x="1338676" y="444500"/>
                </a:lnTo>
                <a:lnTo>
                  <a:pt x="1303164" y="482600"/>
                </a:lnTo>
                <a:lnTo>
                  <a:pt x="1268039" y="508000"/>
                </a:lnTo>
                <a:lnTo>
                  <a:pt x="1233305" y="546100"/>
                </a:lnTo>
                <a:lnTo>
                  <a:pt x="1198965" y="571500"/>
                </a:lnTo>
                <a:lnTo>
                  <a:pt x="1165023" y="609600"/>
                </a:lnTo>
                <a:lnTo>
                  <a:pt x="1131484" y="647700"/>
                </a:lnTo>
                <a:lnTo>
                  <a:pt x="1098351" y="673100"/>
                </a:lnTo>
                <a:lnTo>
                  <a:pt x="1065627" y="711200"/>
                </a:lnTo>
                <a:lnTo>
                  <a:pt x="1033318" y="749300"/>
                </a:lnTo>
                <a:lnTo>
                  <a:pt x="1001427" y="787400"/>
                </a:lnTo>
                <a:lnTo>
                  <a:pt x="969957" y="825500"/>
                </a:lnTo>
                <a:lnTo>
                  <a:pt x="938913" y="850900"/>
                </a:lnTo>
                <a:lnTo>
                  <a:pt x="908299" y="889000"/>
                </a:lnTo>
                <a:lnTo>
                  <a:pt x="878118" y="927100"/>
                </a:lnTo>
                <a:lnTo>
                  <a:pt x="848375" y="965200"/>
                </a:lnTo>
                <a:lnTo>
                  <a:pt x="819073" y="1003300"/>
                </a:lnTo>
                <a:lnTo>
                  <a:pt x="790216" y="1041400"/>
                </a:lnTo>
                <a:lnTo>
                  <a:pt x="761808" y="1079500"/>
                </a:lnTo>
                <a:lnTo>
                  <a:pt x="733853" y="1117600"/>
                </a:lnTo>
                <a:lnTo>
                  <a:pt x="706355" y="1155700"/>
                </a:lnTo>
                <a:lnTo>
                  <a:pt x="679318" y="1193800"/>
                </a:lnTo>
                <a:lnTo>
                  <a:pt x="652745" y="1244600"/>
                </a:lnTo>
                <a:lnTo>
                  <a:pt x="626642" y="1282700"/>
                </a:lnTo>
                <a:lnTo>
                  <a:pt x="601010" y="1320800"/>
                </a:lnTo>
                <a:lnTo>
                  <a:pt x="575856" y="1358900"/>
                </a:lnTo>
                <a:lnTo>
                  <a:pt x="551181" y="1397000"/>
                </a:lnTo>
                <a:lnTo>
                  <a:pt x="526991" y="1447800"/>
                </a:lnTo>
                <a:lnTo>
                  <a:pt x="503289" y="1485900"/>
                </a:lnTo>
                <a:lnTo>
                  <a:pt x="480079" y="1524000"/>
                </a:lnTo>
                <a:lnTo>
                  <a:pt x="457365" y="1574800"/>
                </a:lnTo>
                <a:lnTo>
                  <a:pt x="435151" y="1612900"/>
                </a:lnTo>
                <a:lnTo>
                  <a:pt x="413441" y="1651000"/>
                </a:lnTo>
                <a:lnTo>
                  <a:pt x="392238" y="1701800"/>
                </a:lnTo>
                <a:lnTo>
                  <a:pt x="371547" y="1739900"/>
                </a:lnTo>
                <a:lnTo>
                  <a:pt x="351371" y="1790700"/>
                </a:lnTo>
                <a:lnTo>
                  <a:pt x="331715" y="1828800"/>
                </a:lnTo>
                <a:lnTo>
                  <a:pt x="312582" y="1879600"/>
                </a:lnTo>
                <a:lnTo>
                  <a:pt x="293976" y="1917700"/>
                </a:lnTo>
                <a:lnTo>
                  <a:pt x="275902" y="1968500"/>
                </a:lnTo>
                <a:lnTo>
                  <a:pt x="258362" y="2006600"/>
                </a:lnTo>
                <a:lnTo>
                  <a:pt x="241362" y="2057400"/>
                </a:lnTo>
                <a:lnTo>
                  <a:pt x="224904" y="2095500"/>
                </a:lnTo>
                <a:lnTo>
                  <a:pt x="208993" y="2146300"/>
                </a:lnTo>
                <a:lnTo>
                  <a:pt x="193632" y="2197100"/>
                </a:lnTo>
                <a:lnTo>
                  <a:pt x="178826" y="2235200"/>
                </a:lnTo>
                <a:lnTo>
                  <a:pt x="164579" y="2286000"/>
                </a:lnTo>
                <a:lnTo>
                  <a:pt x="150894" y="2336800"/>
                </a:lnTo>
                <a:lnTo>
                  <a:pt x="137775" y="2374900"/>
                </a:lnTo>
                <a:lnTo>
                  <a:pt x="125226" y="2425700"/>
                </a:lnTo>
                <a:lnTo>
                  <a:pt x="113251" y="2476500"/>
                </a:lnTo>
                <a:lnTo>
                  <a:pt x="101855" y="2527300"/>
                </a:lnTo>
                <a:lnTo>
                  <a:pt x="91040" y="2578100"/>
                </a:lnTo>
                <a:lnTo>
                  <a:pt x="80811" y="2616200"/>
                </a:lnTo>
                <a:lnTo>
                  <a:pt x="71172" y="2667000"/>
                </a:lnTo>
                <a:lnTo>
                  <a:pt x="62126" y="2717800"/>
                </a:lnTo>
                <a:lnTo>
                  <a:pt x="53678" y="2768600"/>
                </a:lnTo>
                <a:lnTo>
                  <a:pt x="45831" y="2819400"/>
                </a:lnTo>
                <a:lnTo>
                  <a:pt x="38589" y="2870200"/>
                </a:lnTo>
                <a:lnTo>
                  <a:pt x="31957" y="2921000"/>
                </a:lnTo>
                <a:lnTo>
                  <a:pt x="25938" y="2971800"/>
                </a:lnTo>
                <a:lnTo>
                  <a:pt x="20536" y="3009900"/>
                </a:lnTo>
                <a:lnTo>
                  <a:pt x="15754" y="3060700"/>
                </a:lnTo>
                <a:lnTo>
                  <a:pt x="11598" y="3111500"/>
                </a:lnTo>
                <a:lnTo>
                  <a:pt x="8070" y="3162300"/>
                </a:lnTo>
                <a:lnTo>
                  <a:pt x="5175" y="3213100"/>
                </a:lnTo>
                <a:lnTo>
                  <a:pt x="2917" y="3263900"/>
                </a:lnTo>
                <a:lnTo>
                  <a:pt x="1299" y="3314700"/>
                </a:lnTo>
                <a:lnTo>
                  <a:pt x="325" y="3365500"/>
                </a:lnTo>
                <a:lnTo>
                  <a:pt x="0" y="3429000"/>
                </a:lnTo>
                <a:lnTo>
                  <a:pt x="325" y="3479800"/>
                </a:lnTo>
                <a:lnTo>
                  <a:pt x="1299" y="3530600"/>
                </a:lnTo>
                <a:lnTo>
                  <a:pt x="2917" y="3581400"/>
                </a:lnTo>
                <a:lnTo>
                  <a:pt x="5175" y="3632200"/>
                </a:lnTo>
                <a:lnTo>
                  <a:pt x="8070" y="3683000"/>
                </a:lnTo>
                <a:lnTo>
                  <a:pt x="11598" y="3733800"/>
                </a:lnTo>
                <a:lnTo>
                  <a:pt x="15754" y="3784600"/>
                </a:lnTo>
                <a:lnTo>
                  <a:pt x="20536" y="3835400"/>
                </a:lnTo>
                <a:lnTo>
                  <a:pt x="25938" y="3873500"/>
                </a:lnTo>
                <a:lnTo>
                  <a:pt x="31957" y="3924300"/>
                </a:lnTo>
                <a:lnTo>
                  <a:pt x="38589" y="3975100"/>
                </a:lnTo>
                <a:lnTo>
                  <a:pt x="45831" y="4025900"/>
                </a:lnTo>
                <a:lnTo>
                  <a:pt x="53678" y="4076700"/>
                </a:lnTo>
                <a:lnTo>
                  <a:pt x="62126" y="4127500"/>
                </a:lnTo>
                <a:lnTo>
                  <a:pt x="71172" y="4178300"/>
                </a:lnTo>
                <a:lnTo>
                  <a:pt x="80811" y="4229100"/>
                </a:lnTo>
                <a:lnTo>
                  <a:pt x="91040" y="4267200"/>
                </a:lnTo>
                <a:lnTo>
                  <a:pt x="101855" y="4318000"/>
                </a:lnTo>
                <a:lnTo>
                  <a:pt x="113251" y="4368800"/>
                </a:lnTo>
                <a:lnTo>
                  <a:pt x="125226" y="4419600"/>
                </a:lnTo>
                <a:lnTo>
                  <a:pt x="137775" y="4470400"/>
                </a:lnTo>
                <a:lnTo>
                  <a:pt x="150894" y="4508500"/>
                </a:lnTo>
                <a:lnTo>
                  <a:pt x="164579" y="4559300"/>
                </a:lnTo>
                <a:lnTo>
                  <a:pt x="178826" y="4610100"/>
                </a:lnTo>
                <a:lnTo>
                  <a:pt x="193632" y="4648200"/>
                </a:lnTo>
                <a:lnTo>
                  <a:pt x="208993" y="4699000"/>
                </a:lnTo>
                <a:lnTo>
                  <a:pt x="224904" y="4749800"/>
                </a:lnTo>
                <a:lnTo>
                  <a:pt x="241362" y="4787900"/>
                </a:lnTo>
                <a:lnTo>
                  <a:pt x="258362" y="4838700"/>
                </a:lnTo>
                <a:lnTo>
                  <a:pt x="275902" y="4876800"/>
                </a:lnTo>
                <a:lnTo>
                  <a:pt x="293976" y="4927600"/>
                </a:lnTo>
                <a:lnTo>
                  <a:pt x="312582" y="4965700"/>
                </a:lnTo>
                <a:lnTo>
                  <a:pt x="331715" y="5016500"/>
                </a:lnTo>
                <a:lnTo>
                  <a:pt x="351371" y="5054600"/>
                </a:lnTo>
                <a:lnTo>
                  <a:pt x="371547" y="5105400"/>
                </a:lnTo>
                <a:lnTo>
                  <a:pt x="392238" y="5143500"/>
                </a:lnTo>
                <a:lnTo>
                  <a:pt x="413441" y="5194300"/>
                </a:lnTo>
                <a:lnTo>
                  <a:pt x="435151" y="5232400"/>
                </a:lnTo>
                <a:lnTo>
                  <a:pt x="457365" y="5270500"/>
                </a:lnTo>
                <a:lnTo>
                  <a:pt x="480079" y="5321300"/>
                </a:lnTo>
                <a:lnTo>
                  <a:pt x="503289" y="5359400"/>
                </a:lnTo>
                <a:lnTo>
                  <a:pt x="526991" y="5397500"/>
                </a:lnTo>
                <a:lnTo>
                  <a:pt x="551181" y="5448300"/>
                </a:lnTo>
                <a:lnTo>
                  <a:pt x="575856" y="5486400"/>
                </a:lnTo>
                <a:lnTo>
                  <a:pt x="601010" y="5524500"/>
                </a:lnTo>
                <a:lnTo>
                  <a:pt x="626642" y="5562600"/>
                </a:lnTo>
                <a:lnTo>
                  <a:pt x="652745" y="5600700"/>
                </a:lnTo>
                <a:lnTo>
                  <a:pt x="679318" y="5651500"/>
                </a:lnTo>
                <a:lnTo>
                  <a:pt x="706355" y="5689600"/>
                </a:lnTo>
                <a:lnTo>
                  <a:pt x="733853" y="5727700"/>
                </a:lnTo>
                <a:lnTo>
                  <a:pt x="761808" y="5765800"/>
                </a:lnTo>
                <a:lnTo>
                  <a:pt x="790216" y="5803900"/>
                </a:lnTo>
                <a:lnTo>
                  <a:pt x="819073" y="5842000"/>
                </a:lnTo>
                <a:lnTo>
                  <a:pt x="848375" y="5880100"/>
                </a:lnTo>
                <a:lnTo>
                  <a:pt x="878118" y="5918200"/>
                </a:lnTo>
                <a:lnTo>
                  <a:pt x="908299" y="5956300"/>
                </a:lnTo>
                <a:lnTo>
                  <a:pt x="938913" y="5994400"/>
                </a:lnTo>
                <a:lnTo>
                  <a:pt x="969957" y="6019800"/>
                </a:lnTo>
                <a:lnTo>
                  <a:pt x="1001427" y="6057900"/>
                </a:lnTo>
                <a:lnTo>
                  <a:pt x="1033318" y="6096000"/>
                </a:lnTo>
                <a:lnTo>
                  <a:pt x="1065627" y="6134100"/>
                </a:lnTo>
                <a:lnTo>
                  <a:pt x="1098351" y="6172200"/>
                </a:lnTo>
                <a:lnTo>
                  <a:pt x="1131484" y="6197600"/>
                </a:lnTo>
                <a:lnTo>
                  <a:pt x="1165023" y="6235700"/>
                </a:lnTo>
                <a:lnTo>
                  <a:pt x="1198965" y="6273800"/>
                </a:lnTo>
                <a:lnTo>
                  <a:pt x="1233305" y="6299200"/>
                </a:lnTo>
                <a:lnTo>
                  <a:pt x="1268039" y="6337300"/>
                </a:lnTo>
                <a:lnTo>
                  <a:pt x="1303164" y="6362700"/>
                </a:lnTo>
                <a:lnTo>
                  <a:pt x="1338676" y="6400800"/>
                </a:lnTo>
                <a:lnTo>
                  <a:pt x="1374570" y="6426200"/>
                </a:lnTo>
                <a:lnTo>
                  <a:pt x="1410843" y="6464300"/>
                </a:lnTo>
                <a:lnTo>
                  <a:pt x="1447491" y="6489700"/>
                </a:lnTo>
                <a:lnTo>
                  <a:pt x="1484510" y="6527800"/>
                </a:lnTo>
                <a:lnTo>
                  <a:pt x="1597754" y="6604000"/>
                </a:lnTo>
                <a:lnTo>
                  <a:pt x="1636218" y="6642100"/>
                </a:lnTo>
                <a:lnTo>
                  <a:pt x="1675033" y="6667500"/>
                </a:lnTo>
                <a:lnTo>
                  <a:pt x="1793549" y="6743700"/>
                </a:lnTo>
                <a:lnTo>
                  <a:pt x="1915088" y="6819900"/>
                </a:lnTo>
                <a:lnTo>
                  <a:pt x="1962423" y="6845300"/>
                </a:lnTo>
                <a:lnTo>
                  <a:pt x="5992858" y="6845300"/>
                </a:lnTo>
                <a:lnTo>
                  <a:pt x="6040191" y="6819900"/>
                </a:lnTo>
                <a:lnTo>
                  <a:pt x="6161730" y="6743700"/>
                </a:lnTo>
                <a:lnTo>
                  <a:pt x="6280246" y="6667500"/>
                </a:lnTo>
                <a:lnTo>
                  <a:pt x="6319061" y="6642100"/>
                </a:lnTo>
                <a:lnTo>
                  <a:pt x="6357525" y="6604000"/>
                </a:lnTo>
                <a:lnTo>
                  <a:pt x="6470769" y="6527800"/>
                </a:lnTo>
                <a:lnTo>
                  <a:pt x="6507788" y="6489700"/>
                </a:lnTo>
                <a:lnTo>
                  <a:pt x="6544436" y="6464300"/>
                </a:lnTo>
                <a:lnTo>
                  <a:pt x="6580709" y="6426200"/>
                </a:lnTo>
                <a:lnTo>
                  <a:pt x="6616603" y="6400800"/>
                </a:lnTo>
                <a:lnTo>
                  <a:pt x="6652115" y="6362700"/>
                </a:lnTo>
                <a:lnTo>
                  <a:pt x="6687240" y="6337300"/>
                </a:lnTo>
                <a:lnTo>
                  <a:pt x="6721974" y="6299200"/>
                </a:lnTo>
                <a:lnTo>
                  <a:pt x="6756314" y="6273800"/>
                </a:lnTo>
                <a:lnTo>
                  <a:pt x="6790256" y="6235700"/>
                </a:lnTo>
                <a:lnTo>
                  <a:pt x="6823795" y="6197600"/>
                </a:lnTo>
                <a:lnTo>
                  <a:pt x="6856928" y="6172200"/>
                </a:lnTo>
                <a:lnTo>
                  <a:pt x="6889652" y="6134100"/>
                </a:lnTo>
                <a:lnTo>
                  <a:pt x="6921961" y="6096000"/>
                </a:lnTo>
                <a:lnTo>
                  <a:pt x="6953852" y="6057900"/>
                </a:lnTo>
                <a:lnTo>
                  <a:pt x="6985322" y="6019800"/>
                </a:lnTo>
                <a:lnTo>
                  <a:pt x="7016366" y="5994400"/>
                </a:lnTo>
                <a:lnTo>
                  <a:pt x="7046980" y="5956300"/>
                </a:lnTo>
                <a:lnTo>
                  <a:pt x="7077161" y="5918200"/>
                </a:lnTo>
                <a:lnTo>
                  <a:pt x="7106904" y="5880100"/>
                </a:lnTo>
                <a:lnTo>
                  <a:pt x="7136206" y="5842000"/>
                </a:lnTo>
                <a:lnTo>
                  <a:pt x="7165063" y="5803900"/>
                </a:lnTo>
                <a:lnTo>
                  <a:pt x="7193471" y="5765800"/>
                </a:lnTo>
                <a:lnTo>
                  <a:pt x="7221426" y="5727700"/>
                </a:lnTo>
                <a:lnTo>
                  <a:pt x="7248924" y="5689600"/>
                </a:lnTo>
                <a:lnTo>
                  <a:pt x="7275961" y="5651500"/>
                </a:lnTo>
                <a:lnTo>
                  <a:pt x="7302534" y="5600700"/>
                </a:lnTo>
                <a:lnTo>
                  <a:pt x="7328637" y="5562600"/>
                </a:lnTo>
                <a:lnTo>
                  <a:pt x="7354269" y="5524500"/>
                </a:lnTo>
                <a:lnTo>
                  <a:pt x="7379423" y="5486400"/>
                </a:lnTo>
                <a:lnTo>
                  <a:pt x="7404098" y="5448300"/>
                </a:lnTo>
                <a:lnTo>
                  <a:pt x="7428288" y="5397500"/>
                </a:lnTo>
                <a:lnTo>
                  <a:pt x="7451990" y="5359400"/>
                </a:lnTo>
                <a:lnTo>
                  <a:pt x="7475200" y="5321300"/>
                </a:lnTo>
                <a:lnTo>
                  <a:pt x="7497914" y="5270500"/>
                </a:lnTo>
                <a:lnTo>
                  <a:pt x="7520128" y="5232400"/>
                </a:lnTo>
                <a:lnTo>
                  <a:pt x="7541838" y="5194300"/>
                </a:lnTo>
                <a:lnTo>
                  <a:pt x="7563041" y="5143500"/>
                </a:lnTo>
                <a:lnTo>
                  <a:pt x="7583732" y="5105400"/>
                </a:lnTo>
                <a:lnTo>
                  <a:pt x="7603908" y="5054600"/>
                </a:lnTo>
                <a:lnTo>
                  <a:pt x="7623564" y="5016500"/>
                </a:lnTo>
                <a:lnTo>
                  <a:pt x="7642697" y="4965700"/>
                </a:lnTo>
                <a:lnTo>
                  <a:pt x="7661303" y="4927600"/>
                </a:lnTo>
                <a:lnTo>
                  <a:pt x="7679377" y="4876800"/>
                </a:lnTo>
                <a:lnTo>
                  <a:pt x="7696917" y="4838700"/>
                </a:lnTo>
                <a:lnTo>
                  <a:pt x="7713917" y="4787900"/>
                </a:lnTo>
                <a:lnTo>
                  <a:pt x="7730375" y="4749800"/>
                </a:lnTo>
                <a:lnTo>
                  <a:pt x="7746286" y="4699000"/>
                </a:lnTo>
                <a:lnTo>
                  <a:pt x="7761647" y="4648200"/>
                </a:lnTo>
                <a:lnTo>
                  <a:pt x="7776453" y="4610100"/>
                </a:lnTo>
                <a:lnTo>
                  <a:pt x="7790700" y="4559300"/>
                </a:lnTo>
                <a:lnTo>
                  <a:pt x="7804385" y="4508500"/>
                </a:lnTo>
                <a:lnTo>
                  <a:pt x="7817504" y="4470400"/>
                </a:lnTo>
                <a:lnTo>
                  <a:pt x="7830053" y="4419600"/>
                </a:lnTo>
                <a:lnTo>
                  <a:pt x="7842028" y="4368800"/>
                </a:lnTo>
                <a:lnTo>
                  <a:pt x="7853424" y="4318000"/>
                </a:lnTo>
                <a:lnTo>
                  <a:pt x="7864239" y="4267200"/>
                </a:lnTo>
                <a:lnTo>
                  <a:pt x="7874468" y="4229100"/>
                </a:lnTo>
                <a:lnTo>
                  <a:pt x="7884107" y="4178300"/>
                </a:lnTo>
                <a:lnTo>
                  <a:pt x="7893153" y="4127500"/>
                </a:lnTo>
                <a:lnTo>
                  <a:pt x="7901601" y="4076700"/>
                </a:lnTo>
                <a:lnTo>
                  <a:pt x="7909448" y="4025900"/>
                </a:lnTo>
                <a:lnTo>
                  <a:pt x="7916690" y="3975100"/>
                </a:lnTo>
                <a:lnTo>
                  <a:pt x="7923322" y="3924300"/>
                </a:lnTo>
                <a:lnTo>
                  <a:pt x="7929341" y="3873500"/>
                </a:lnTo>
                <a:lnTo>
                  <a:pt x="7934743" y="3835400"/>
                </a:lnTo>
                <a:lnTo>
                  <a:pt x="7939525" y="3784600"/>
                </a:lnTo>
                <a:lnTo>
                  <a:pt x="7943681" y="3733800"/>
                </a:lnTo>
                <a:lnTo>
                  <a:pt x="7947209" y="3683000"/>
                </a:lnTo>
                <a:lnTo>
                  <a:pt x="7950104" y="3632200"/>
                </a:lnTo>
                <a:lnTo>
                  <a:pt x="7952362" y="3581400"/>
                </a:lnTo>
                <a:lnTo>
                  <a:pt x="7953980" y="3530600"/>
                </a:lnTo>
                <a:lnTo>
                  <a:pt x="7954954" y="3479800"/>
                </a:lnTo>
                <a:lnTo>
                  <a:pt x="7955280" y="3429000"/>
                </a:lnTo>
                <a:lnTo>
                  <a:pt x="7954954" y="3365500"/>
                </a:lnTo>
                <a:lnTo>
                  <a:pt x="7953980" y="3314700"/>
                </a:lnTo>
                <a:lnTo>
                  <a:pt x="7952362" y="3263900"/>
                </a:lnTo>
                <a:lnTo>
                  <a:pt x="7950104" y="3213100"/>
                </a:lnTo>
                <a:lnTo>
                  <a:pt x="7947209" y="3162300"/>
                </a:lnTo>
                <a:lnTo>
                  <a:pt x="7943681" y="3111500"/>
                </a:lnTo>
                <a:lnTo>
                  <a:pt x="7939525" y="3060700"/>
                </a:lnTo>
                <a:lnTo>
                  <a:pt x="7934743" y="3009900"/>
                </a:lnTo>
                <a:lnTo>
                  <a:pt x="7929341" y="2971800"/>
                </a:lnTo>
                <a:lnTo>
                  <a:pt x="7923322" y="2921000"/>
                </a:lnTo>
                <a:lnTo>
                  <a:pt x="7916690" y="2870200"/>
                </a:lnTo>
                <a:lnTo>
                  <a:pt x="7909448" y="2819400"/>
                </a:lnTo>
                <a:lnTo>
                  <a:pt x="7901601" y="2768600"/>
                </a:lnTo>
                <a:lnTo>
                  <a:pt x="7893153" y="2717800"/>
                </a:lnTo>
                <a:lnTo>
                  <a:pt x="7884107" y="2667000"/>
                </a:lnTo>
                <a:lnTo>
                  <a:pt x="7874468" y="2616200"/>
                </a:lnTo>
                <a:lnTo>
                  <a:pt x="7864239" y="2578100"/>
                </a:lnTo>
                <a:lnTo>
                  <a:pt x="7853424" y="2527300"/>
                </a:lnTo>
                <a:lnTo>
                  <a:pt x="7842028" y="2476500"/>
                </a:lnTo>
                <a:lnTo>
                  <a:pt x="7830053" y="2425700"/>
                </a:lnTo>
                <a:lnTo>
                  <a:pt x="7817504" y="2374900"/>
                </a:lnTo>
                <a:lnTo>
                  <a:pt x="7804385" y="2336800"/>
                </a:lnTo>
                <a:lnTo>
                  <a:pt x="7790700" y="2286000"/>
                </a:lnTo>
                <a:lnTo>
                  <a:pt x="7776453" y="2235200"/>
                </a:lnTo>
                <a:lnTo>
                  <a:pt x="7761647" y="2197100"/>
                </a:lnTo>
                <a:lnTo>
                  <a:pt x="7746286" y="2146300"/>
                </a:lnTo>
                <a:lnTo>
                  <a:pt x="7730375" y="2095500"/>
                </a:lnTo>
                <a:lnTo>
                  <a:pt x="7713917" y="2057400"/>
                </a:lnTo>
                <a:lnTo>
                  <a:pt x="7696917" y="2006600"/>
                </a:lnTo>
                <a:lnTo>
                  <a:pt x="7679377" y="1968500"/>
                </a:lnTo>
                <a:lnTo>
                  <a:pt x="7661303" y="1917700"/>
                </a:lnTo>
                <a:lnTo>
                  <a:pt x="7642697" y="1879600"/>
                </a:lnTo>
                <a:lnTo>
                  <a:pt x="7623564" y="1828800"/>
                </a:lnTo>
                <a:lnTo>
                  <a:pt x="7603908" y="1790700"/>
                </a:lnTo>
                <a:lnTo>
                  <a:pt x="7583732" y="1739900"/>
                </a:lnTo>
                <a:lnTo>
                  <a:pt x="7563041" y="1701800"/>
                </a:lnTo>
                <a:lnTo>
                  <a:pt x="7541838" y="1651000"/>
                </a:lnTo>
                <a:lnTo>
                  <a:pt x="7520128" y="1612900"/>
                </a:lnTo>
                <a:lnTo>
                  <a:pt x="7497914" y="1574800"/>
                </a:lnTo>
                <a:lnTo>
                  <a:pt x="7475200" y="1524000"/>
                </a:lnTo>
                <a:lnTo>
                  <a:pt x="7451990" y="1485900"/>
                </a:lnTo>
                <a:lnTo>
                  <a:pt x="7428288" y="1447800"/>
                </a:lnTo>
                <a:lnTo>
                  <a:pt x="7404098" y="1397000"/>
                </a:lnTo>
                <a:lnTo>
                  <a:pt x="7379423" y="1358900"/>
                </a:lnTo>
                <a:lnTo>
                  <a:pt x="7354269" y="1320800"/>
                </a:lnTo>
                <a:lnTo>
                  <a:pt x="7328637" y="1282700"/>
                </a:lnTo>
                <a:lnTo>
                  <a:pt x="7302534" y="1244600"/>
                </a:lnTo>
                <a:lnTo>
                  <a:pt x="7275961" y="1193800"/>
                </a:lnTo>
                <a:lnTo>
                  <a:pt x="7248924" y="1155700"/>
                </a:lnTo>
                <a:lnTo>
                  <a:pt x="7221426" y="1117600"/>
                </a:lnTo>
                <a:lnTo>
                  <a:pt x="7193471" y="1079500"/>
                </a:lnTo>
                <a:lnTo>
                  <a:pt x="7165063" y="1041400"/>
                </a:lnTo>
                <a:lnTo>
                  <a:pt x="7136206" y="1003300"/>
                </a:lnTo>
                <a:lnTo>
                  <a:pt x="7106904" y="965200"/>
                </a:lnTo>
                <a:lnTo>
                  <a:pt x="7077161" y="927100"/>
                </a:lnTo>
                <a:lnTo>
                  <a:pt x="7046980" y="889000"/>
                </a:lnTo>
                <a:lnTo>
                  <a:pt x="7016366" y="850900"/>
                </a:lnTo>
                <a:lnTo>
                  <a:pt x="6985322" y="825500"/>
                </a:lnTo>
                <a:lnTo>
                  <a:pt x="6953852" y="787400"/>
                </a:lnTo>
                <a:lnTo>
                  <a:pt x="6921961" y="749300"/>
                </a:lnTo>
                <a:lnTo>
                  <a:pt x="6889652" y="711200"/>
                </a:lnTo>
                <a:lnTo>
                  <a:pt x="6856928" y="673100"/>
                </a:lnTo>
                <a:lnTo>
                  <a:pt x="6823795" y="647700"/>
                </a:lnTo>
                <a:lnTo>
                  <a:pt x="6790256" y="609600"/>
                </a:lnTo>
                <a:lnTo>
                  <a:pt x="6756314" y="571500"/>
                </a:lnTo>
                <a:lnTo>
                  <a:pt x="6721974" y="546100"/>
                </a:lnTo>
                <a:lnTo>
                  <a:pt x="6687240" y="508000"/>
                </a:lnTo>
                <a:lnTo>
                  <a:pt x="6652115" y="482600"/>
                </a:lnTo>
                <a:lnTo>
                  <a:pt x="6616603" y="444500"/>
                </a:lnTo>
                <a:lnTo>
                  <a:pt x="6580709" y="419100"/>
                </a:lnTo>
                <a:lnTo>
                  <a:pt x="6544436" y="381000"/>
                </a:lnTo>
                <a:lnTo>
                  <a:pt x="6507788" y="355600"/>
                </a:lnTo>
                <a:lnTo>
                  <a:pt x="6470769" y="317500"/>
                </a:lnTo>
                <a:lnTo>
                  <a:pt x="6357525" y="241300"/>
                </a:lnTo>
                <a:lnTo>
                  <a:pt x="6319061" y="203200"/>
                </a:lnTo>
                <a:lnTo>
                  <a:pt x="6201576" y="127000"/>
                </a:lnTo>
                <a:lnTo>
                  <a:pt x="6081033" y="50800"/>
                </a:lnTo>
                <a:lnTo>
                  <a:pt x="6040191" y="25400"/>
                </a:lnTo>
                <a:lnTo>
                  <a:pt x="5992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8491" y="2196741"/>
            <a:ext cx="6875145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070"/>
              </a:lnSpc>
            </a:pPr>
            <a:r>
              <a:rPr sz="5300" b="0" spc="50" dirty="0">
                <a:solidFill>
                  <a:srgbClr val="0D0D0D"/>
                </a:solidFill>
                <a:latin typeface="Calibri Light"/>
                <a:cs typeface="Calibri Light"/>
              </a:rPr>
              <a:t>6 </a:t>
            </a:r>
            <a:r>
              <a:rPr sz="5300" b="0" spc="45" dirty="0">
                <a:solidFill>
                  <a:srgbClr val="0D0D0D"/>
                </a:solidFill>
                <a:latin typeface="Calibri Light"/>
                <a:cs typeface="Calibri Light"/>
              </a:rPr>
              <a:t>Simple</a:t>
            </a:r>
            <a:r>
              <a:rPr sz="5300" b="0" spc="-7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5300" b="0" spc="30" dirty="0">
                <a:solidFill>
                  <a:srgbClr val="0D0D0D"/>
                </a:solidFill>
                <a:latin typeface="Calibri Light"/>
                <a:cs typeface="Calibri Light"/>
              </a:rPr>
              <a:t>Steps</a:t>
            </a:r>
            <a:endParaRPr sz="5300">
              <a:latin typeface="Calibri Light"/>
              <a:cs typeface="Calibri Light"/>
            </a:endParaRPr>
          </a:p>
          <a:p>
            <a:pPr marL="12700" marR="5080" algn="ctr">
              <a:lnSpc>
                <a:spcPts val="5900"/>
              </a:lnSpc>
              <a:spcBef>
                <a:spcPts val="290"/>
              </a:spcBef>
            </a:pPr>
            <a:r>
              <a:rPr sz="5300" b="0" spc="15" dirty="0">
                <a:solidFill>
                  <a:srgbClr val="0D0D0D"/>
                </a:solidFill>
                <a:latin typeface="Calibri Light"/>
                <a:cs typeface="Calibri Light"/>
              </a:rPr>
              <a:t>to </a:t>
            </a:r>
            <a:r>
              <a:rPr sz="5300" b="0" spc="45" dirty="0">
                <a:solidFill>
                  <a:srgbClr val="0D0D0D"/>
                </a:solidFill>
                <a:latin typeface="Calibri Light"/>
                <a:cs typeface="Calibri Light"/>
              </a:rPr>
              <a:t>Change </a:t>
            </a:r>
            <a:r>
              <a:rPr sz="5300" b="0" spc="30" dirty="0">
                <a:solidFill>
                  <a:srgbClr val="0D0D0D"/>
                </a:solidFill>
                <a:latin typeface="Calibri Light"/>
                <a:cs typeface="Calibri Light"/>
              </a:rPr>
              <a:t>your </a:t>
            </a:r>
            <a:r>
              <a:rPr sz="5300" b="0" spc="60" dirty="0">
                <a:solidFill>
                  <a:srgbClr val="0D0D0D"/>
                </a:solidFill>
                <a:latin typeface="Calibri Light"/>
                <a:cs typeface="Calibri Light"/>
              </a:rPr>
              <a:t>Name </a:t>
            </a:r>
            <a:r>
              <a:rPr sz="5300" b="0" spc="35" dirty="0">
                <a:solidFill>
                  <a:srgbClr val="0D0D0D"/>
                </a:solidFill>
                <a:latin typeface="Calibri Light"/>
                <a:cs typeface="Calibri Light"/>
              </a:rPr>
              <a:t>in  </a:t>
            </a:r>
            <a:r>
              <a:rPr sz="5300" b="0" spc="45" dirty="0">
                <a:solidFill>
                  <a:srgbClr val="0D0D0D"/>
                </a:solidFill>
                <a:latin typeface="Calibri Light"/>
                <a:cs typeface="Calibri Light"/>
              </a:rPr>
              <a:t>the </a:t>
            </a:r>
            <a:r>
              <a:rPr sz="5300" b="0" spc="30" dirty="0">
                <a:solidFill>
                  <a:srgbClr val="0D0D0D"/>
                </a:solidFill>
                <a:latin typeface="Calibri Light"/>
                <a:cs typeface="Calibri Light"/>
              </a:rPr>
              <a:t>Zoom </a:t>
            </a:r>
            <a:r>
              <a:rPr sz="5300" b="0" spc="25" dirty="0">
                <a:solidFill>
                  <a:srgbClr val="0D0D0D"/>
                </a:solidFill>
                <a:latin typeface="Calibri Light"/>
                <a:cs typeface="Calibri Light"/>
              </a:rPr>
              <a:t>Participant</a:t>
            </a:r>
            <a:r>
              <a:rPr sz="5300" b="0" spc="-4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5300" b="0" spc="15" dirty="0">
                <a:solidFill>
                  <a:srgbClr val="0D0D0D"/>
                </a:solidFill>
                <a:latin typeface="Calibri Light"/>
                <a:cs typeface="Calibri Light"/>
              </a:rPr>
              <a:t>List</a:t>
            </a:r>
            <a:endParaRPr sz="5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882" y="26846"/>
            <a:ext cx="10748270" cy="573242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119" y="22084"/>
            <a:ext cx="10758170" cy="5742305"/>
          </a:xfrm>
          <a:custGeom>
            <a:avLst/>
            <a:gdLst/>
            <a:ahLst/>
            <a:cxnLst/>
            <a:rect l="l" t="t" r="r" b="b"/>
            <a:pathLst>
              <a:path w="10758170" h="5742305">
                <a:moveTo>
                  <a:pt x="0" y="0"/>
                </a:moveTo>
                <a:lnTo>
                  <a:pt x="10757796" y="0"/>
                </a:lnTo>
                <a:lnTo>
                  <a:pt x="10757796" y="5741947"/>
                </a:lnTo>
                <a:lnTo>
                  <a:pt x="0" y="57419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56" y="5950079"/>
            <a:ext cx="9047480" cy="462280"/>
          </a:xfrm>
          <a:custGeom>
            <a:avLst/>
            <a:gdLst/>
            <a:ahLst/>
            <a:cxnLst/>
            <a:rect l="l" t="t" r="r" b="b"/>
            <a:pathLst>
              <a:path w="9047480" h="462279">
                <a:moveTo>
                  <a:pt x="0" y="0"/>
                </a:moveTo>
                <a:lnTo>
                  <a:pt x="9047028" y="0"/>
                </a:lnTo>
                <a:lnTo>
                  <a:pt x="904702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2493" y="5983099"/>
            <a:ext cx="1525905" cy="368300"/>
          </a:xfrm>
          <a:custGeom>
            <a:avLst/>
            <a:gdLst/>
            <a:ahLst/>
            <a:cxnLst/>
            <a:rect l="l" t="t" r="r" b="b"/>
            <a:pathLst>
              <a:path w="1525904" h="368300">
                <a:moveTo>
                  <a:pt x="0" y="0"/>
                </a:moveTo>
                <a:lnTo>
                  <a:pt x="1525714" y="0"/>
                </a:lnTo>
                <a:lnTo>
                  <a:pt x="1525714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295" y="5971032"/>
            <a:ext cx="880300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1 – </a:t>
            </a:r>
            <a:r>
              <a:rPr sz="2400" spc="-5" dirty="0">
                <a:latin typeface="Calibri"/>
                <a:cs typeface="Calibri"/>
              </a:rPr>
              <a:t>Click </a:t>
            </a:r>
            <a:r>
              <a:rPr sz="2400" spc="-10" dirty="0">
                <a:latin typeface="Calibri"/>
                <a:cs typeface="Calibri"/>
              </a:rPr>
              <a:t>Participants (by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chat </a:t>
            </a:r>
            <a:r>
              <a:rPr sz="2400" spc="-15" dirty="0">
                <a:latin typeface="Calibri"/>
                <a:cs typeface="Calibri"/>
              </a:rPr>
              <a:t>box) at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bottom </a:t>
            </a:r>
            <a:r>
              <a:rPr sz="2400" spc="-5" dirty="0">
                <a:latin typeface="Calibri"/>
                <a:cs typeface="Calibri"/>
              </a:rPr>
              <a:t>of 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screen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6432" y="5817870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577" y="529082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4829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6432" y="5266690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5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366" y="529085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858"/>
                </a:lnTo>
              </a:path>
            </a:pathLst>
          </a:custGeom>
          <a:ln w="4829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367" y="5420996"/>
            <a:ext cx="3251200" cy="788670"/>
          </a:xfrm>
          <a:custGeom>
            <a:avLst/>
            <a:gdLst/>
            <a:ahLst/>
            <a:cxnLst/>
            <a:rect l="l" t="t" r="r" b="b"/>
            <a:pathLst>
              <a:path w="3251200" h="788670">
                <a:moveTo>
                  <a:pt x="3079614" y="57150"/>
                </a:moveTo>
                <a:lnTo>
                  <a:pt x="0" y="57150"/>
                </a:lnTo>
                <a:lnTo>
                  <a:pt x="0" y="788492"/>
                </a:lnTo>
                <a:lnTo>
                  <a:pt x="257188" y="788492"/>
                </a:lnTo>
                <a:lnTo>
                  <a:pt x="257188" y="759917"/>
                </a:lnTo>
                <a:lnTo>
                  <a:pt x="57150" y="759917"/>
                </a:lnTo>
                <a:lnTo>
                  <a:pt x="28575" y="731342"/>
                </a:lnTo>
                <a:lnTo>
                  <a:pt x="57150" y="731342"/>
                </a:lnTo>
                <a:lnTo>
                  <a:pt x="57150" y="114300"/>
                </a:lnTo>
                <a:lnTo>
                  <a:pt x="28575" y="114300"/>
                </a:lnTo>
                <a:lnTo>
                  <a:pt x="57150" y="85725"/>
                </a:lnTo>
                <a:lnTo>
                  <a:pt x="3079614" y="85725"/>
                </a:lnTo>
                <a:lnTo>
                  <a:pt x="3079614" y="57150"/>
                </a:lnTo>
                <a:close/>
              </a:path>
              <a:path w="3251200" h="788670">
                <a:moveTo>
                  <a:pt x="57150" y="731342"/>
                </a:moveTo>
                <a:lnTo>
                  <a:pt x="28575" y="731342"/>
                </a:lnTo>
                <a:lnTo>
                  <a:pt x="57150" y="759917"/>
                </a:lnTo>
                <a:lnTo>
                  <a:pt x="57150" y="731342"/>
                </a:lnTo>
                <a:close/>
              </a:path>
              <a:path w="3251200" h="788670">
                <a:moveTo>
                  <a:pt x="257188" y="731342"/>
                </a:moveTo>
                <a:lnTo>
                  <a:pt x="57150" y="731342"/>
                </a:lnTo>
                <a:lnTo>
                  <a:pt x="57150" y="759917"/>
                </a:lnTo>
                <a:lnTo>
                  <a:pt x="257188" y="759917"/>
                </a:lnTo>
                <a:lnTo>
                  <a:pt x="257188" y="731342"/>
                </a:lnTo>
                <a:close/>
              </a:path>
              <a:path w="3251200" h="788670">
                <a:moveTo>
                  <a:pt x="3079614" y="0"/>
                </a:moveTo>
                <a:lnTo>
                  <a:pt x="3079614" y="171449"/>
                </a:lnTo>
                <a:lnTo>
                  <a:pt x="3193914" y="114300"/>
                </a:lnTo>
                <a:lnTo>
                  <a:pt x="3108195" y="114300"/>
                </a:lnTo>
                <a:lnTo>
                  <a:pt x="3108195" y="57150"/>
                </a:lnTo>
                <a:lnTo>
                  <a:pt x="3193914" y="57150"/>
                </a:lnTo>
                <a:lnTo>
                  <a:pt x="3079614" y="0"/>
                </a:lnTo>
                <a:close/>
              </a:path>
              <a:path w="3251200" h="788670">
                <a:moveTo>
                  <a:pt x="57150" y="85725"/>
                </a:moveTo>
                <a:lnTo>
                  <a:pt x="28575" y="114300"/>
                </a:lnTo>
                <a:lnTo>
                  <a:pt x="57150" y="114300"/>
                </a:lnTo>
                <a:lnTo>
                  <a:pt x="57150" y="85725"/>
                </a:lnTo>
                <a:close/>
              </a:path>
              <a:path w="3251200" h="788670">
                <a:moveTo>
                  <a:pt x="3079614" y="85725"/>
                </a:moveTo>
                <a:lnTo>
                  <a:pt x="57150" y="85725"/>
                </a:lnTo>
                <a:lnTo>
                  <a:pt x="57150" y="114300"/>
                </a:lnTo>
                <a:lnTo>
                  <a:pt x="3079614" y="114300"/>
                </a:lnTo>
                <a:lnTo>
                  <a:pt x="3079614" y="85725"/>
                </a:lnTo>
                <a:close/>
              </a:path>
              <a:path w="3251200" h="788670">
                <a:moveTo>
                  <a:pt x="3193914" y="57150"/>
                </a:moveTo>
                <a:lnTo>
                  <a:pt x="3108195" y="57150"/>
                </a:lnTo>
                <a:lnTo>
                  <a:pt x="3108195" y="114300"/>
                </a:lnTo>
                <a:lnTo>
                  <a:pt x="3193914" y="114300"/>
                </a:lnTo>
                <a:lnTo>
                  <a:pt x="3251064" y="85725"/>
                </a:lnTo>
                <a:lnTo>
                  <a:pt x="3193914" y="5715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4908</Words>
  <Application>Microsoft Office PowerPoint</Application>
  <PresentationFormat>Widescreen</PresentationFormat>
  <Paragraphs>1045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Malgun Gothic</vt:lpstr>
      <vt:lpstr>Arial</vt:lpstr>
      <vt:lpstr>Calibri</vt:lpstr>
      <vt:lpstr>Calibri Light</vt:lpstr>
      <vt:lpstr>Times New Roman</vt:lpstr>
      <vt:lpstr>Office Theme</vt:lpstr>
      <vt:lpstr>1) Please sign-in in the “Chat Box”</vt:lpstr>
      <vt:lpstr>It’s HERE</vt:lpstr>
      <vt:lpstr>PowerPoint Presentation</vt:lpstr>
      <vt:lpstr>PowerPoint Presentation</vt:lpstr>
      <vt:lpstr>Dr. Junior Mutsvangwa</vt:lpstr>
      <vt:lpstr>PAGER – Wednesday, September 16</vt:lpstr>
      <vt:lpstr>PowerPoint Presentation</vt:lpstr>
      <vt:lpstr>PowerPoint Presentation</vt:lpstr>
      <vt:lpstr>PowerPoint Presentation</vt:lpstr>
      <vt:lpstr>Step 2 – Participant panel opens. Find your name.</vt:lpstr>
      <vt:lpstr>Step 3 – Put cursor by your name and click More</vt:lpstr>
      <vt:lpstr>Step 4 – Click Rename</vt:lpstr>
      <vt:lpstr>Step 5 – Type a new name in the Rename box</vt:lpstr>
      <vt:lpstr>Step 6 – You have now changed your name in the Participant List</vt:lpstr>
      <vt:lpstr>PowerPoint Presentation</vt:lpstr>
      <vt:lpstr>Turn on Your Camera</vt:lpstr>
      <vt:lpstr>PowerPoint Presentation</vt:lpstr>
      <vt:lpstr>PowerPoint Presentation</vt:lpstr>
      <vt:lpstr>PowerPoint Presentation</vt:lpstr>
      <vt:lpstr>PowerPoint Presentation</vt:lpstr>
      <vt:lpstr>Select a CHANGE to test</vt:lpstr>
      <vt:lpstr>Facility Name:</vt:lpstr>
      <vt:lpstr>Project Deliverables</vt:lpstr>
      <vt:lpstr>PowerPoint Presentation</vt:lpstr>
      <vt:lpstr>Pitfalls</vt:lpstr>
      <vt:lpstr>Given CHANGES</vt:lpstr>
      <vt:lpstr>BEFORE PROCESS</vt:lpstr>
      <vt:lpstr>PowerPoint Presentation</vt:lpstr>
      <vt:lpstr>Facility Name:St Mary</vt:lpstr>
      <vt:lpstr>Think -  Process  Redesign</vt:lpstr>
      <vt:lpstr>Facility Name:</vt:lpstr>
      <vt:lpstr>PowerPoint Presentation</vt:lpstr>
      <vt:lpstr>There’s a tool for that!</vt:lpstr>
      <vt:lpstr>PowerPoint Presentation</vt:lpstr>
      <vt:lpstr>PowerPoint Presentation</vt:lpstr>
      <vt:lpstr>PowerPoint Presentation</vt:lpstr>
      <vt:lpstr>Our  measurement  (answer) is:</vt:lpstr>
      <vt:lpstr>Facility Name: TEAM 1</vt:lpstr>
      <vt:lpstr>Facility Name:</vt:lpstr>
      <vt:lpstr>The Model for Improvement (IHI)</vt:lpstr>
      <vt:lpstr>PowerPoint Presentation</vt:lpstr>
      <vt:lpstr>Facility Name:</vt:lpstr>
      <vt:lpstr>Types of Waste – MR TIM WOOD</vt:lpstr>
      <vt:lpstr>Facility Name:</vt:lpstr>
      <vt:lpstr>Facility Name:</vt:lpstr>
      <vt:lpstr>PowerPoint Presentation</vt:lpstr>
      <vt:lpstr>Facility Name: Parirenyatwa OI Clinic</vt:lpstr>
      <vt:lpstr>Facility Name:</vt:lpstr>
      <vt:lpstr>Facility Name:</vt:lpstr>
      <vt:lpstr>PowerPoint Presentation</vt:lpstr>
      <vt:lpstr>Facility Name: Labs</vt:lpstr>
      <vt:lpstr>Facility Name: BRIDH &amp; NMRL Labs</vt:lpstr>
      <vt:lpstr>CHANGES Menu* (Lab)</vt:lpstr>
      <vt:lpstr>PowerPoint Presentation</vt:lpstr>
      <vt:lpstr>PowerPoint Presentation</vt:lpstr>
      <vt:lpstr>PowerPoint Presentation</vt:lpstr>
      <vt:lpstr>Facility Name:</vt:lpstr>
      <vt:lpstr>Facility Name:</vt:lpstr>
      <vt:lpstr>Facility Name:</vt:lpstr>
      <vt:lpstr>Facility Name:</vt:lpstr>
      <vt:lpstr>PowerPoint Presentation</vt:lpstr>
      <vt:lpstr>Breakout Room</vt:lpstr>
      <vt:lpstr>QI Panel Special Guests</vt:lpstr>
      <vt:lpstr>Ms. Winnie Shena</vt:lpstr>
      <vt:lpstr>Dr. Talkmore Maruta</vt:lpstr>
      <vt:lpstr>Missed a  Meeting?</vt:lpstr>
      <vt:lpstr>PowerPoint Presentation</vt:lpstr>
      <vt:lpstr>Facility Name:</vt:lpstr>
      <vt:lpstr>PowerPoint Presentation</vt:lpstr>
      <vt:lpstr>PowerPoint Presentation</vt:lpstr>
      <vt:lpstr>PowerPoint Presentation</vt:lpstr>
      <vt:lpstr>Deliverables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Please sign-in in the “Chat Box”</dc:title>
  <cp:lastModifiedBy>Yao, Katy (CDC/DDPHSIS/CGH/DGHT)</cp:lastModifiedBy>
  <cp:revision>1</cp:revision>
  <dcterms:created xsi:type="dcterms:W3CDTF">2020-09-16T09:25:18Z</dcterms:created>
  <dcterms:modified xsi:type="dcterms:W3CDTF">2020-09-16T13:26:57Z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LastSaved">
    <vt:filetime>2020-09-16T00:00:00Z</vt:filetime>
  </property>
</Properties>
</file>